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1" r:id="rId4"/>
    <p:sldId id="260" r:id="rId5"/>
    <p:sldId id="258" r:id="rId6"/>
    <p:sldId id="262" r:id="rId7"/>
    <p:sldId id="263" r:id="rId8"/>
    <p:sldId id="259" r:id="rId9"/>
    <p:sldId id="264" r:id="rId10"/>
    <p:sldId id="265" r:id="rId11"/>
    <p:sldId id="267" r:id="rId12"/>
    <p:sldId id="266" r:id="rId13"/>
    <p:sldId id="268" r:id="rId14"/>
    <p:sldId id="269" r:id="rId15"/>
    <p:sldId id="272" r:id="rId16"/>
    <p:sldId id="273" r:id="rId17"/>
    <p:sldId id="270" r:id="rId18"/>
    <p:sldId id="275" r:id="rId19"/>
    <p:sldId id="289" r:id="rId20"/>
    <p:sldId id="277" r:id="rId21"/>
    <p:sldId id="271" r:id="rId22"/>
    <p:sldId id="278" r:id="rId23"/>
    <p:sldId id="279" r:id="rId24"/>
    <p:sldId id="286" r:id="rId25"/>
    <p:sldId id="283" r:id="rId26"/>
    <p:sldId id="281" r:id="rId27"/>
    <p:sldId id="295" r:id="rId28"/>
    <p:sldId id="284" r:id="rId29"/>
    <p:sldId id="280" r:id="rId30"/>
    <p:sldId id="288" r:id="rId31"/>
    <p:sldId id="285" r:id="rId32"/>
    <p:sldId id="282" r:id="rId33"/>
    <p:sldId id="291" r:id="rId34"/>
    <p:sldId id="287" r:id="rId35"/>
    <p:sldId id="290" r:id="rId36"/>
    <p:sldId id="293" r:id="rId37"/>
    <p:sldId id="292" r:id="rId38"/>
    <p:sldId id="299" r:id="rId39"/>
    <p:sldId id="294" r:id="rId40"/>
    <p:sldId id="302" r:id="rId41"/>
    <p:sldId id="297" r:id="rId42"/>
    <p:sldId id="300" r:id="rId43"/>
    <p:sldId id="298" r:id="rId44"/>
    <p:sldId id="303" r:id="rId45"/>
    <p:sldId id="301" r:id="rId46"/>
    <p:sldId id="296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C44F-1914-44AF-9C4D-84736E831B17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F933-9D20-4F0A-BFF1-287F3531F18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C44F-1914-44AF-9C4D-84736E831B17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F933-9D20-4F0A-BFF1-287F3531F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C44F-1914-44AF-9C4D-84736E831B17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F933-9D20-4F0A-BFF1-287F3531F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C44F-1914-44AF-9C4D-84736E831B17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F933-9D20-4F0A-BFF1-287F3531F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C44F-1914-44AF-9C4D-84736E831B17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F933-9D20-4F0A-BFF1-287F3531F18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C44F-1914-44AF-9C4D-84736E831B17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F933-9D20-4F0A-BFF1-287F3531F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C44F-1914-44AF-9C4D-84736E831B17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F933-9D20-4F0A-BFF1-287F3531F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C44F-1914-44AF-9C4D-84736E831B17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F933-9D20-4F0A-BFF1-287F3531F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C44F-1914-44AF-9C4D-84736E831B17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F933-9D20-4F0A-BFF1-287F3531F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C44F-1914-44AF-9C4D-84736E831B17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F933-9D20-4F0A-BFF1-287F3531F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C44F-1914-44AF-9C4D-84736E831B17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2F2F933-9D20-4F0A-BFF1-287F3531F18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CBC44F-1914-44AF-9C4D-84736E831B17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F2F933-9D20-4F0A-BFF1-287F3531F18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Контуры стран мира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7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36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Египет</a:t>
            </a:r>
            <a:endParaRPr lang="ru-RU" dirty="0"/>
          </a:p>
        </p:txBody>
      </p:sp>
      <p:pic>
        <p:nvPicPr>
          <p:cNvPr id="11267" name="Picture 3" descr="C:\Users\Lica\Desktop\КОНТУРЫ\36424423-grey-map-of-Egypt-Stock-V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544522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93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305800" cy="852704"/>
          </a:xfrm>
        </p:spPr>
        <p:txBody>
          <a:bodyPr>
            <a:normAutofit/>
          </a:bodyPr>
          <a:lstStyle/>
          <a:p>
            <a:r>
              <a:rPr lang="ru-RU" dirty="0" smtClean="0"/>
              <a:t>Австрия</a:t>
            </a:r>
            <a:endParaRPr lang="ru-RU" dirty="0"/>
          </a:p>
        </p:txBody>
      </p:sp>
      <p:pic>
        <p:nvPicPr>
          <p:cNvPr id="13316" name="Picture 4" descr="C:\Users\Lica\Desktop\КОНТУРЫ\4361601-There-is-a-map-of-Austria-country-Stock-V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568863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44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08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Испания</a:t>
            </a:r>
            <a:endParaRPr lang="ru-RU" dirty="0"/>
          </a:p>
        </p:txBody>
      </p:sp>
      <p:pic>
        <p:nvPicPr>
          <p:cNvPr id="12291" name="Picture 3" descr="C:\Users\Lica\Desktop\КОНТУРЫ\2045176-Detailed-isolated-map-of-Spain-black-and-white-Mercator-Projection-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922" y="1534054"/>
            <a:ext cx="5040560" cy="440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32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96720"/>
          </a:xfrm>
        </p:spPr>
        <p:txBody>
          <a:bodyPr/>
          <a:lstStyle/>
          <a:p>
            <a:r>
              <a:rPr lang="ru-RU" dirty="0" smtClean="0"/>
              <a:t>Литва</a:t>
            </a:r>
            <a:endParaRPr lang="ru-RU" dirty="0"/>
          </a:p>
        </p:txBody>
      </p:sp>
      <p:pic>
        <p:nvPicPr>
          <p:cNvPr id="14340" name="Picture 4" descr="C:\Users\Lica\Desktop\КОНТУРЫ\37698953-map-of-lithuan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518457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43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36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Финляндия</a:t>
            </a:r>
            <a:endParaRPr lang="ru-RU" dirty="0"/>
          </a:p>
        </p:txBody>
      </p:sp>
      <p:pic>
        <p:nvPicPr>
          <p:cNvPr id="15363" name="Picture 3" descr="C:\Users\Lica\Desktop\КОНТУРЫ\14586275-Map-of-Finland-Stock-V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54864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81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80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Греция</a:t>
            </a:r>
            <a:endParaRPr lang="ru-RU" dirty="0"/>
          </a:p>
        </p:txBody>
      </p:sp>
      <p:pic>
        <p:nvPicPr>
          <p:cNvPr id="18435" name="Picture 3" descr="C:\Users\Lica\Desktop\КОНТУРЫ\39062900-Silhouette-maps-pays-europ-en-de-la-Gr-ce--Banque-d'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47800"/>
            <a:ext cx="4571964" cy="47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69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80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Бразилия</a:t>
            </a:r>
            <a:endParaRPr lang="ru-RU" dirty="0"/>
          </a:p>
        </p:txBody>
      </p:sp>
      <p:pic>
        <p:nvPicPr>
          <p:cNvPr id="19458" name="Picture 2" descr="C:\Users\Lica\Desktop\Границы\6995945-There-is-a-map-of-Brazil-country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04056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23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08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Швеция</a:t>
            </a:r>
            <a:endParaRPr lang="ru-RU" dirty="0"/>
          </a:p>
        </p:txBody>
      </p:sp>
      <p:pic>
        <p:nvPicPr>
          <p:cNvPr id="16388" name="Picture 4" descr="C:\Users\Lica\Desktop\КОНТУРЫ\25148216-Map-of-Sweden-with-borders-in-gray-Stock-V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322853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59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4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Нидерланды</a:t>
            </a:r>
            <a:endParaRPr lang="ru-RU" dirty="0"/>
          </a:p>
        </p:txBody>
      </p:sp>
      <p:pic>
        <p:nvPicPr>
          <p:cNvPr id="22531" name="Picture 3" descr="C:\Users\Lica\Desktop\КОНТУРЫ\11241579-Political-map-of-Netherlands-with-the-several-states--Stock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4464496" cy="47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15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Россия</a:t>
            </a:r>
            <a:endParaRPr lang="ru-RU" dirty="0"/>
          </a:p>
        </p:txBody>
      </p:sp>
      <p:pic>
        <p:nvPicPr>
          <p:cNvPr id="35842" name="Picture 2" descr="C:\Users\Lica\Desktop\КОНТУРЫ\mother-russia_blu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09" y="2060847"/>
            <a:ext cx="6336704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46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30580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Франция</a:t>
            </a:r>
            <a:endParaRPr lang="ru-RU" dirty="0"/>
          </a:p>
        </p:txBody>
      </p:sp>
      <p:pic>
        <p:nvPicPr>
          <p:cNvPr id="3074" name="Picture 2" descr="C:\Users\Lica\Desktop\Границы\4292595-There-is-a-map-of-France-country-Stock-V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58" y="1484784"/>
            <a:ext cx="583264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15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24712"/>
          </a:xfrm>
        </p:spPr>
        <p:txBody>
          <a:bodyPr/>
          <a:lstStyle/>
          <a:p>
            <a:r>
              <a:rPr lang="ru-RU" dirty="0" smtClean="0"/>
              <a:t>Венесуэла</a:t>
            </a:r>
            <a:endParaRPr lang="ru-RU" dirty="0"/>
          </a:p>
        </p:txBody>
      </p:sp>
      <p:pic>
        <p:nvPicPr>
          <p:cNvPr id="24579" name="Picture 3" descr="C:\Users\Lica\Desktop\КОНТУРЫ\stock-vector-map-of-venezuela-2942162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32859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86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36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Норвегия</a:t>
            </a:r>
            <a:endParaRPr lang="ru-RU" dirty="0"/>
          </a:p>
        </p:txBody>
      </p:sp>
      <p:pic>
        <p:nvPicPr>
          <p:cNvPr id="17412" name="Picture 4" descr="C:\Users\Lica\Desktop\КОНТУРЫ\13340880-Vector-illustration-of-maps-of-Norway-Stock-Vector-norway-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47800"/>
            <a:ext cx="3600400" cy="486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2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24712"/>
          </a:xfrm>
        </p:spPr>
        <p:txBody>
          <a:bodyPr/>
          <a:lstStyle/>
          <a:p>
            <a:r>
              <a:rPr lang="ru-RU" dirty="0" smtClean="0"/>
              <a:t>Канада</a:t>
            </a:r>
            <a:endParaRPr lang="ru-RU" dirty="0"/>
          </a:p>
        </p:txBody>
      </p:sp>
      <p:pic>
        <p:nvPicPr>
          <p:cNvPr id="21507" name="Picture 3" descr="C:\Users\Lica\Desktop\КОНТУРЫ\29634266-Chunky-cartoon-map-of-Canada--Stock-V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590465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87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36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Великобритания</a:t>
            </a:r>
            <a:endParaRPr lang="ru-RU" dirty="0"/>
          </a:p>
        </p:txBody>
      </p:sp>
      <p:pic>
        <p:nvPicPr>
          <p:cNvPr id="26628" name="Picture 4" descr="C:\Users\Lica\Desktop\КОНТУРЫ\map-of-britain-vector-486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31181"/>
            <a:ext cx="4267572" cy="471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64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24712"/>
          </a:xfrm>
        </p:spPr>
        <p:txBody>
          <a:bodyPr/>
          <a:lstStyle/>
          <a:p>
            <a:r>
              <a:rPr lang="ru-RU" dirty="0" smtClean="0"/>
              <a:t>Мексика</a:t>
            </a:r>
            <a:endParaRPr lang="ru-RU" dirty="0"/>
          </a:p>
        </p:txBody>
      </p:sp>
      <p:pic>
        <p:nvPicPr>
          <p:cNvPr id="33794" name="Picture 2" descr="C:\Users\Lica\Desktop\КОНТУРЫ\stock-vector-blank-blue-similar-mexico-map-isolated-on-white-background-american-country-vector-template-for-4265062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4147"/>
            <a:ext cx="4968552" cy="403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63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80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Новая Зеландия</a:t>
            </a:r>
            <a:endParaRPr lang="ru-RU" dirty="0"/>
          </a:p>
        </p:txBody>
      </p:sp>
      <p:pic>
        <p:nvPicPr>
          <p:cNvPr id="29698" name="Picture 2" descr="C:\Users\Lica\Desktop\КОНТУРЫ\13340875-Vector-illustration-of-maps-of-New-Zealand-Stock-Vector-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626" y="1916832"/>
            <a:ext cx="3574132" cy="46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47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24712"/>
          </a:xfrm>
        </p:spPr>
        <p:txBody>
          <a:bodyPr/>
          <a:lstStyle/>
          <a:p>
            <a:r>
              <a:rPr lang="ru-RU" dirty="0" smtClean="0"/>
              <a:t>Австралия</a:t>
            </a:r>
            <a:endParaRPr lang="ru-RU" dirty="0"/>
          </a:p>
        </p:txBody>
      </p:sp>
      <p:pic>
        <p:nvPicPr>
          <p:cNvPr id="28674" name="Picture 2" descr="C:\Users\Lica\Desktop\КОНТУРЫ\stock-vector-vector-map-australia-isolated-vector-illustration-black-on-white-background-eps-illustration-4090346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8840"/>
            <a:ext cx="460851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12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0580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Алжир</a:t>
            </a:r>
            <a:endParaRPr lang="ru-RU" dirty="0"/>
          </a:p>
        </p:txBody>
      </p:sp>
      <p:pic>
        <p:nvPicPr>
          <p:cNvPr id="41986" name="Picture 2" descr="C:\Users\Lica\Desktop\КОНТУРЫ\stock-vector-map-algeria-4541450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453650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47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08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Польша</a:t>
            </a:r>
            <a:endParaRPr lang="ru-RU" dirty="0"/>
          </a:p>
        </p:txBody>
      </p:sp>
      <p:pic>
        <p:nvPicPr>
          <p:cNvPr id="30724" name="Picture 4" descr="Картинки по запросу vector map of po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460523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90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80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Италия</a:t>
            </a:r>
            <a:endParaRPr lang="ru-RU" dirty="0"/>
          </a:p>
        </p:txBody>
      </p:sp>
      <p:pic>
        <p:nvPicPr>
          <p:cNvPr id="27650" name="Picture 2" descr="C:\Users\Lica\Desktop\КОНТУРЫ\21813643-Black-Italy-map-with-region-borders-Stock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56792"/>
            <a:ext cx="3696187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52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439472" cy="852704"/>
          </a:xfrm>
        </p:spPr>
        <p:txBody>
          <a:bodyPr>
            <a:normAutofit/>
          </a:bodyPr>
          <a:lstStyle/>
          <a:p>
            <a:r>
              <a:rPr lang="ru-RU" dirty="0" smtClean="0"/>
              <a:t>Чили</a:t>
            </a:r>
            <a:endParaRPr lang="ru-RU" dirty="0"/>
          </a:p>
        </p:txBody>
      </p:sp>
      <p:pic>
        <p:nvPicPr>
          <p:cNvPr id="7171" name="Picture 3" descr="C:\Users\Lica\Desktop\КОНТУРЫ\2051790-Isolati-mappa-dettagliata-del-Cile-in-bianco-e-nero-Proiezione-di-Mercatore--Archivio-Fotograf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23245"/>
            <a:ext cx="336042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25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80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Исландия</a:t>
            </a:r>
            <a:endParaRPr lang="ru-RU" dirty="0"/>
          </a:p>
        </p:txBody>
      </p:sp>
      <p:pic>
        <p:nvPicPr>
          <p:cNvPr id="31747" name="Picture 3" descr="C:\Users\Lica\Desktop\КОНТУРЫ\25148210-Map-of-Iceland-with-borders-in-gray-Stock-V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5809"/>
            <a:ext cx="709228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68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52704"/>
          </a:xfrm>
        </p:spPr>
        <p:txBody>
          <a:bodyPr>
            <a:normAutofit/>
          </a:bodyPr>
          <a:lstStyle/>
          <a:p>
            <a:r>
              <a:rPr lang="ru-RU" dirty="0" smtClean="0"/>
              <a:t>Япония</a:t>
            </a:r>
            <a:endParaRPr lang="ru-RU" dirty="0"/>
          </a:p>
        </p:txBody>
      </p:sp>
      <p:pic>
        <p:nvPicPr>
          <p:cNvPr id="32770" name="Picture 2" descr="C:\Users\Lica\Desktop\КОНТУРЫ\stock-vector-japan-vector-map-1830166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82" y="2060848"/>
            <a:ext cx="439248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7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80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Ирландия</a:t>
            </a:r>
            <a:endParaRPr lang="ru-RU" dirty="0"/>
          </a:p>
        </p:txBody>
      </p:sp>
      <p:pic>
        <p:nvPicPr>
          <p:cNvPr id="25602" name="Picture 2" descr="C:\Users\Lica\Desktop\КОНТУРЫ\37698865-vector-map-of-Ireland-Stock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432048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21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96720"/>
          </a:xfrm>
        </p:spPr>
        <p:txBody>
          <a:bodyPr/>
          <a:lstStyle/>
          <a:p>
            <a:r>
              <a:rPr lang="ru-RU" dirty="0" smtClean="0"/>
              <a:t>Беларусь</a:t>
            </a:r>
            <a:endParaRPr lang="ru-RU" dirty="0"/>
          </a:p>
        </p:txBody>
      </p:sp>
      <p:pic>
        <p:nvPicPr>
          <p:cNvPr id="37890" name="Picture 2" descr="C:\Users\Lica\Desktop\КОНТУРЫ\37698873-map-of-belar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4752528" cy="369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8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08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Латвия</a:t>
            </a:r>
            <a:endParaRPr lang="ru-RU" dirty="0"/>
          </a:p>
        </p:txBody>
      </p:sp>
      <p:pic>
        <p:nvPicPr>
          <p:cNvPr id="34818" name="Picture 2" descr="C:\Users\Lica\Desktop\КОНТУРЫ\stock-vector-latvia-country-map-border-3330319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468052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93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05800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Дания</a:t>
            </a:r>
            <a:endParaRPr lang="ru-RU" dirty="0"/>
          </a:p>
        </p:txBody>
      </p:sp>
      <p:pic>
        <p:nvPicPr>
          <p:cNvPr id="36866" name="Picture 2" descr="C:\Users\Lica\Desktop\КОНТУРЫ\184171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432048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03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52704"/>
          </a:xfrm>
        </p:spPr>
        <p:txBody>
          <a:bodyPr>
            <a:normAutofit/>
          </a:bodyPr>
          <a:lstStyle/>
          <a:p>
            <a:r>
              <a:rPr lang="ru-RU" dirty="0" smtClean="0"/>
              <a:t>Ливия</a:t>
            </a:r>
            <a:endParaRPr lang="ru-RU" dirty="0"/>
          </a:p>
        </p:txBody>
      </p:sp>
      <p:pic>
        <p:nvPicPr>
          <p:cNvPr id="39938" name="Picture 2" descr="C:\Users\Lica\Desktop\КОНТУРЫ\718142-map-of-Libya-and-Libyan-flag-illustration-Stock-V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694826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44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52704"/>
          </a:xfrm>
        </p:spPr>
        <p:txBody>
          <a:bodyPr>
            <a:normAutofit/>
          </a:bodyPr>
          <a:lstStyle/>
          <a:p>
            <a:r>
              <a:rPr lang="ru-RU" dirty="0" smtClean="0"/>
              <a:t>Аргентина</a:t>
            </a:r>
            <a:endParaRPr lang="ru-RU" dirty="0"/>
          </a:p>
        </p:txBody>
      </p:sp>
      <p:pic>
        <p:nvPicPr>
          <p:cNvPr id="38914" name="Picture 2" descr="C:\Users\Lica\Desktop\КОНТУРЫ\36424399-black-map-of-Argentina-Stock-V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984" y="1628800"/>
            <a:ext cx="4053847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60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305800" cy="996720"/>
          </a:xfrm>
        </p:spPr>
        <p:txBody>
          <a:bodyPr>
            <a:normAutofit/>
          </a:bodyPr>
          <a:lstStyle/>
          <a:p>
            <a:r>
              <a:rPr lang="ru-RU" dirty="0" smtClean="0"/>
              <a:t>Индонезия</a:t>
            </a:r>
            <a:endParaRPr lang="ru-RU" dirty="0"/>
          </a:p>
        </p:txBody>
      </p:sp>
      <p:pic>
        <p:nvPicPr>
          <p:cNvPr id="46083" name="Picture 3" descr="C:\Users\Lica\Desktop\КОНТУРЫ\9332646-Map-of-Indonesia-Stock-Photo-indones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55272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1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Казахстан</a:t>
            </a:r>
            <a:endParaRPr lang="ru-RU" dirty="0"/>
          </a:p>
        </p:txBody>
      </p:sp>
      <p:pic>
        <p:nvPicPr>
          <p:cNvPr id="40962" name="Picture 2" descr="C:\Users\Lica\Desktop\КОНТУРЫ\12870176-illustration-of-maps-of-Kazakhstan--Stock-V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626040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67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4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Германия</a:t>
            </a:r>
            <a:endParaRPr lang="ru-RU" dirty="0"/>
          </a:p>
        </p:txBody>
      </p:sp>
      <p:pic>
        <p:nvPicPr>
          <p:cNvPr id="6149" name="Picture 5" descr="C:\Users\Lica\Desktop\КОНТУРЫ\12495119-vector-map-of-Germany-each-division-can-be-edited-Stock-V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133" y="1340768"/>
            <a:ext cx="4892099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48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52704"/>
          </a:xfrm>
        </p:spPr>
        <p:txBody>
          <a:bodyPr>
            <a:normAutofit/>
          </a:bodyPr>
          <a:lstStyle/>
          <a:p>
            <a:r>
              <a:rPr lang="ru-RU" dirty="0" smtClean="0"/>
              <a:t>Таиланд</a:t>
            </a:r>
            <a:endParaRPr lang="ru-RU" dirty="0"/>
          </a:p>
        </p:txBody>
      </p:sp>
      <p:pic>
        <p:nvPicPr>
          <p:cNvPr id="49154" name="Picture 2" descr="C:\Users\Lica\Desktop\КОНТУРЫ\3516353-Thailand-map-light-blue-map-with-shadow-High-resolution-Mercator-projection-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4392488" cy="472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33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36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Украина</a:t>
            </a:r>
            <a:endParaRPr lang="ru-RU" dirty="0"/>
          </a:p>
        </p:txBody>
      </p:sp>
      <p:pic>
        <p:nvPicPr>
          <p:cNvPr id="44036" name="Picture 4" descr="C:\Users\Lica\Desktop\КОНТУРЫ\11505143-Political-map-of-Ukraine-with-the-several-oblasts--Stock-V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452320" cy="468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53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305800" cy="780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Израиль</a:t>
            </a:r>
            <a:endParaRPr lang="ru-RU" dirty="0"/>
          </a:p>
        </p:txBody>
      </p:sp>
      <p:pic>
        <p:nvPicPr>
          <p:cNvPr id="1027" name="Picture 3" descr="C:\Users\Lica\Desktop\Downloads\24372999-black-and-white-map-of-Israel--Stock-V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226" y="1340768"/>
            <a:ext cx="3265463" cy="469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41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Турция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5058" name="Picture 2" descr="C:\Users\Lica\Desktop\КОНТУРЫ\7824493-Abbildung-der-Karte-der-T-rkei-T-rkisch-anzeigen--Lizenzfreie-Bil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770485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97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52704"/>
          </a:xfrm>
        </p:spPr>
        <p:txBody>
          <a:bodyPr>
            <a:normAutofit/>
          </a:bodyPr>
          <a:lstStyle/>
          <a:p>
            <a:r>
              <a:rPr lang="ru-RU" dirty="0" smtClean="0"/>
              <a:t>Перу</a:t>
            </a:r>
            <a:endParaRPr lang="ru-RU" dirty="0"/>
          </a:p>
        </p:txBody>
      </p:sp>
      <p:pic>
        <p:nvPicPr>
          <p:cNvPr id="50178" name="Picture 2" descr="C:\Users\Lica\Desktop\КОНТУРЫ\2071246-Detailed-isolated-map-of-Peru-black-and-white-Mercator-Projection-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374827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57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52704"/>
          </a:xfrm>
        </p:spPr>
        <p:txBody>
          <a:bodyPr>
            <a:normAutofit/>
          </a:bodyPr>
          <a:lstStyle/>
          <a:p>
            <a:r>
              <a:rPr lang="ru-RU" dirty="0" smtClean="0"/>
              <a:t>Португалия</a:t>
            </a:r>
            <a:endParaRPr lang="ru-RU" dirty="0"/>
          </a:p>
        </p:txBody>
      </p:sp>
      <p:pic>
        <p:nvPicPr>
          <p:cNvPr id="48131" name="Picture 3" descr="C:\Users\Lica\Desktop\КОНТУРЫ\map-of-portugal-vector-11815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556792"/>
            <a:ext cx="435721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63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52704"/>
          </a:xfrm>
        </p:spPr>
        <p:txBody>
          <a:bodyPr>
            <a:normAutofit/>
          </a:bodyPr>
          <a:lstStyle/>
          <a:p>
            <a:r>
              <a:rPr lang="ru-RU" dirty="0" smtClean="0"/>
              <a:t>Болгария</a:t>
            </a:r>
            <a:endParaRPr lang="ru-RU" dirty="0"/>
          </a:p>
        </p:txBody>
      </p:sp>
      <p:pic>
        <p:nvPicPr>
          <p:cNvPr id="43010" name="Picture 2" descr="C:\Users\Lica\Desktop\КОНТУРЫ\12397547-Vector-illustration-of-maps-of-Bulgaria-Stock-Vector-bulga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66023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9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36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США</a:t>
            </a:r>
            <a:endParaRPr lang="ru-RU" dirty="0"/>
          </a:p>
        </p:txBody>
      </p:sp>
      <p:pic>
        <p:nvPicPr>
          <p:cNvPr id="4098" name="Picture 2" descr="C:\Users\Lica\Desktop\Границы\4292607-There-is-a-map-of-USA-country-Stock-V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264696" cy="431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5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08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Саудовская Аравия</a:t>
            </a:r>
            <a:endParaRPr lang="ru-RU" dirty="0"/>
          </a:p>
        </p:txBody>
      </p:sp>
      <p:pic>
        <p:nvPicPr>
          <p:cNvPr id="8195" name="Picture 3" descr="C:\Users\Lica\Desktop\КОНТУРЫ\11451499-Political-map-of-Saudi-Arabia-with-the-several-provinces--Stock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35624"/>
            <a:ext cx="4573488" cy="404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66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08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Индия</a:t>
            </a:r>
            <a:endParaRPr lang="ru-RU" dirty="0"/>
          </a:p>
        </p:txBody>
      </p:sp>
      <p:pic>
        <p:nvPicPr>
          <p:cNvPr id="9219" name="Picture 3" descr="C:\Users\Lica\Desktop\КОНТУРЫ\6339872-Map-of-India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47800"/>
            <a:ext cx="4051524" cy="442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1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80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Бельгия</a:t>
            </a:r>
            <a:endParaRPr lang="ru-RU" dirty="0"/>
          </a:p>
        </p:txBody>
      </p:sp>
      <p:pic>
        <p:nvPicPr>
          <p:cNvPr id="5122" name="Picture 2" descr="C:\Users\Lica\Desktop\Границы\4353336-There-is-a-map-of-Belgium-country-Stock-V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5904656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57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80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Китай</a:t>
            </a:r>
            <a:endParaRPr lang="ru-RU" dirty="0"/>
          </a:p>
        </p:txBody>
      </p:sp>
      <p:pic>
        <p:nvPicPr>
          <p:cNvPr id="10243" name="Picture 3" descr="C:\Users\Lica\Desktop\КОНТУРЫ\11256165-Political-map-of-China-with-the-several-provinces--Stock-V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554461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88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1001</TotalTime>
  <Words>49</Words>
  <Application>Microsoft Office PowerPoint</Application>
  <PresentationFormat>Экран (4:3)</PresentationFormat>
  <Paragraphs>46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Поток</vt:lpstr>
      <vt:lpstr>Контуры стран мира</vt:lpstr>
      <vt:lpstr>Франция</vt:lpstr>
      <vt:lpstr>Чили</vt:lpstr>
      <vt:lpstr>Германия</vt:lpstr>
      <vt:lpstr>США</vt:lpstr>
      <vt:lpstr>Саудовская Аравия</vt:lpstr>
      <vt:lpstr>Индия</vt:lpstr>
      <vt:lpstr>Бельгия</vt:lpstr>
      <vt:lpstr>Китай</vt:lpstr>
      <vt:lpstr>Египет</vt:lpstr>
      <vt:lpstr>Австрия</vt:lpstr>
      <vt:lpstr>Испания</vt:lpstr>
      <vt:lpstr>Литва</vt:lpstr>
      <vt:lpstr>Финляндия</vt:lpstr>
      <vt:lpstr>Греция</vt:lpstr>
      <vt:lpstr>Бразилия</vt:lpstr>
      <vt:lpstr>Швеция</vt:lpstr>
      <vt:lpstr>Нидерланды</vt:lpstr>
      <vt:lpstr>Россия</vt:lpstr>
      <vt:lpstr>Венесуэла</vt:lpstr>
      <vt:lpstr>Норвегия</vt:lpstr>
      <vt:lpstr>Канада</vt:lpstr>
      <vt:lpstr>Великобритания</vt:lpstr>
      <vt:lpstr>Мексика</vt:lpstr>
      <vt:lpstr>Новая Зеландия</vt:lpstr>
      <vt:lpstr>Австралия</vt:lpstr>
      <vt:lpstr>Алжир</vt:lpstr>
      <vt:lpstr>Польша</vt:lpstr>
      <vt:lpstr>Италия</vt:lpstr>
      <vt:lpstr>Исландия</vt:lpstr>
      <vt:lpstr>Япония</vt:lpstr>
      <vt:lpstr>Ирландия</vt:lpstr>
      <vt:lpstr>Беларусь</vt:lpstr>
      <vt:lpstr>Латвия</vt:lpstr>
      <vt:lpstr> Дания</vt:lpstr>
      <vt:lpstr>Ливия</vt:lpstr>
      <vt:lpstr>Аргентина</vt:lpstr>
      <vt:lpstr>Индонезия</vt:lpstr>
      <vt:lpstr>Казахстан</vt:lpstr>
      <vt:lpstr>Таиланд</vt:lpstr>
      <vt:lpstr>Украина</vt:lpstr>
      <vt:lpstr>Израиль</vt:lpstr>
      <vt:lpstr>Турция </vt:lpstr>
      <vt:lpstr>Перу</vt:lpstr>
      <vt:lpstr>Португалия</vt:lpstr>
      <vt:lpstr>Болгария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Контуры стран мира</dc:title>
  <dc:creator>L</dc:creator>
  <cp:lastModifiedBy>L</cp:lastModifiedBy>
  <cp:revision>20</cp:revision>
  <dcterms:created xsi:type="dcterms:W3CDTF">2016-11-01T17:01:56Z</dcterms:created>
  <dcterms:modified xsi:type="dcterms:W3CDTF">2016-11-02T10:07:14Z</dcterms:modified>
</cp:coreProperties>
</file>