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50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B9009B-94F2-404D-BAF2-65B4EB1BF843}" type="datetimeFigureOut">
              <a:rPr lang="ru-RU" smtClean="0"/>
              <a:t>11.12.2014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5F6618-3C93-46C2-8191-900E768071A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5118720" cy="1828800"/>
          </a:xfrm>
        </p:spPr>
        <p:txBody>
          <a:bodyPr/>
          <a:lstStyle/>
          <a:p>
            <a:r>
              <a:rPr lang="ru-RU" dirty="0" smtClean="0"/>
              <a:t>Океаны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Э............ П…….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D:\Desktop\0014-014-Problema-Mirovogo-okea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17" y="2204864"/>
            <a:ext cx="365760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esktop\016-280509-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271" y="2204864"/>
            <a:ext cx="345638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М……… Р……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616215" cy="25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esktop\resursy_mirovogo_okean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270" y="2420888"/>
            <a:ext cx="328855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740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Э……….. Р…….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D:\Desktop\3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4392488" cy="292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Desktop\1308251877_under_water_turbi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78204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318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В………. О…….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D:\Desktop\загружен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488625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27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КОНЕЦ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987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</a:t>
            </a:r>
            <a:r>
              <a:rPr lang="ru-RU" sz="8800" dirty="0" smtClean="0">
                <a:solidFill>
                  <a:srgbClr val="FF0000"/>
                </a:solidFill>
              </a:rPr>
              <a:t>А…………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пк\Pictures\Георгафия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3"/>
            <a:ext cx="4071966" cy="3982275"/>
          </a:xfrm>
          <a:prstGeom prst="rect">
            <a:avLst/>
          </a:prstGeom>
          <a:noFill/>
        </p:spPr>
      </p:pic>
      <p:pic>
        <p:nvPicPr>
          <p:cNvPr id="1028" name="Picture 4" descr="C:\Users\пк\Pictures\Георгафия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00174"/>
            <a:ext cx="3929090" cy="52455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Б………… Р……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пк\Pictures\Георгафия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4000528" cy="4227254"/>
          </a:xfrm>
          <a:prstGeom prst="rect">
            <a:avLst/>
          </a:prstGeom>
          <a:noFill/>
        </p:spPr>
      </p:pic>
      <p:pic>
        <p:nvPicPr>
          <p:cNvPr id="2051" name="Picture 3" descr="C:\Users\пк\Pictures\Георгафия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928802"/>
            <a:ext cx="4073486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Д……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пк\Pictures\Георгафия\загруженное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39"/>
            <a:ext cx="6000792" cy="38714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.Е.Е…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122" name="Picture 2" descr="C:\Users\пк\Pictures\Георгафия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3500462" cy="4000528"/>
          </a:xfrm>
          <a:prstGeom prst="rect">
            <a:avLst/>
          </a:prstGeom>
          <a:noFill/>
        </p:spPr>
      </p:pic>
      <p:pic>
        <p:nvPicPr>
          <p:cNvPr id="5123" name="Picture 3" descr="C:\Users\пк\Pictures\Георгафия\загруженное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214554"/>
            <a:ext cx="4357718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Т….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6147" name="Picture 3" descr="C:\Users\пк\Pictures\Георгафия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1"/>
            <a:ext cx="4214842" cy="3157063"/>
          </a:xfrm>
          <a:prstGeom prst="rect">
            <a:avLst/>
          </a:prstGeom>
          <a:noFill/>
        </p:spPr>
      </p:pic>
      <p:pic>
        <p:nvPicPr>
          <p:cNvPr id="6148" name="Picture 4" descr="C:\Users\пк\Pictures\Георгафия\загруженное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928802"/>
            <a:ext cx="3143272" cy="3185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Ш….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пк\Pictures\Георгафия\загруженное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928802"/>
            <a:ext cx="8617755" cy="1643074"/>
          </a:xfrm>
          <a:prstGeom prst="rect">
            <a:avLst/>
          </a:prstGeom>
          <a:noFill/>
        </p:spPr>
      </p:pic>
      <p:pic>
        <p:nvPicPr>
          <p:cNvPr id="7206" name="Picture 38" descr="C:\Users\пк\Pictures\Георгафия\загруженное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929066"/>
            <a:ext cx="5000660" cy="2325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М………. О……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8194" name="Picture 2" descr="C:\Users\пк\Pictures\Георгафия\imgpreview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3929090" cy="2453740"/>
          </a:xfrm>
          <a:prstGeom prst="rect">
            <a:avLst/>
          </a:prstGeom>
          <a:noFill/>
        </p:spPr>
      </p:pic>
      <p:pic>
        <p:nvPicPr>
          <p:cNvPr id="8195" name="Picture 3" descr="C:\Users\пк\Pictures\Георгафия\imgp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3758164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Ж….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9218" name="Picture 2" descr="C:\Users\пк\Pictures\Георгафия\загруженное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28868"/>
            <a:ext cx="4686333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</TotalTime>
  <Words>41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Океаны</vt:lpstr>
      <vt:lpstr>    А…………</vt:lpstr>
      <vt:lpstr>Б………… Р……</vt:lpstr>
      <vt:lpstr>Д……</vt:lpstr>
      <vt:lpstr>.Е.Е…</vt:lpstr>
      <vt:lpstr>Т….</vt:lpstr>
      <vt:lpstr>Ш….</vt:lpstr>
      <vt:lpstr>М………. О……</vt:lpstr>
      <vt:lpstr>Ж….</vt:lpstr>
      <vt:lpstr>Э............ П……..</vt:lpstr>
      <vt:lpstr>М……… Р……</vt:lpstr>
      <vt:lpstr>Э……….. Р…….</vt:lpstr>
      <vt:lpstr>В………. О…….</vt:lpstr>
      <vt:lpstr>                    КОНЕЦ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Океан</dc:title>
  <dc:creator>пк</dc:creator>
  <cp:lastModifiedBy>Boss</cp:lastModifiedBy>
  <cp:revision>23</cp:revision>
  <dcterms:created xsi:type="dcterms:W3CDTF">2014-12-08T13:56:06Z</dcterms:created>
  <dcterms:modified xsi:type="dcterms:W3CDTF">2014-12-11T13:20:15Z</dcterms:modified>
</cp:coreProperties>
</file>