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5" r:id="rId9"/>
    <p:sldId id="280" r:id="rId10"/>
    <p:sldId id="276" r:id="rId11"/>
    <p:sldId id="267" r:id="rId12"/>
    <p:sldId id="266" r:id="rId13"/>
    <p:sldId id="262" r:id="rId14"/>
    <p:sldId id="264" r:id="rId15"/>
    <p:sldId id="277" r:id="rId16"/>
    <p:sldId id="281" r:id="rId17"/>
    <p:sldId id="278" r:id="rId18"/>
    <p:sldId id="265" r:id="rId19"/>
    <p:sldId id="268" r:id="rId20"/>
    <p:sldId id="269" r:id="rId21"/>
    <p:sldId id="270" r:id="rId22"/>
    <p:sldId id="272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>
      <p:cViewPr varScale="1">
        <p:scale>
          <a:sx n="83" d="100"/>
          <a:sy n="83" d="100"/>
        </p:scale>
        <p:origin x="-4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7DB4-E516-44A7-8411-8FA116AA5C15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661FC-A8A8-4A8A-A435-002A711C8A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110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661FC-A8A8-4A8A-A435-002A711C8A8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339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33843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Материки, океаны, острова, полуострова, проливы . географические открытия средних веков и современного времени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645845"/>
            <a:ext cx="8028384" cy="1212155"/>
          </a:xfrm>
        </p:spPr>
        <p:txBody>
          <a:bodyPr/>
          <a:lstStyle/>
          <a:p>
            <a:pPr algn="ctr"/>
            <a:r>
              <a:rPr lang="ru-RU" dirty="0" smtClean="0"/>
              <a:t>Проверка домашнего задания  6 класса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72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561" y="1484784"/>
            <a:ext cx="7534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Назовите географов- исследователей, </a:t>
            </a:r>
          </a:p>
          <a:p>
            <a:pPr algn="ctr"/>
            <a:r>
              <a:rPr lang="ru-RU" sz="3600" dirty="0" smtClean="0"/>
              <a:t>внёсших вклад в изучение географии в средние века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5886"/>
            <a:ext cx="3227039" cy="601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368" y="69269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6618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76" y="836712"/>
            <a:ext cx="4728364" cy="58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90872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16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49685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2360" y="112474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15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1450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2320" y="1124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</a:t>
            </a:r>
            <a:endParaRPr lang="ru-RU" sz="32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764704"/>
            <a:ext cx="4464496" cy="5580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1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2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Географические открытия в средние века: 1)Анаксимандр -            5</a:t>
            </a:r>
          </a:p>
          <a:p>
            <a:pPr>
              <a:buNone/>
            </a:pPr>
            <a:r>
              <a:rPr lang="ru-RU" sz="2800" dirty="0" smtClean="0"/>
              <a:t> 2)Клавдий Птолемей-   10</a:t>
            </a:r>
          </a:p>
          <a:p>
            <a:pPr>
              <a:buNone/>
            </a:pPr>
            <a:r>
              <a:rPr lang="ru-RU" sz="2800" dirty="0" smtClean="0"/>
              <a:t> 3)Христофор Колумб-   15</a:t>
            </a:r>
          </a:p>
          <a:p>
            <a:pPr>
              <a:buNone/>
            </a:pPr>
            <a:r>
              <a:rPr lang="ru-RU" sz="2800" dirty="0" smtClean="0"/>
              <a:t> 4)</a:t>
            </a:r>
            <a:r>
              <a:rPr lang="ru-RU" sz="2800" dirty="0" err="1" smtClean="0"/>
              <a:t>Фернан</a:t>
            </a:r>
            <a:r>
              <a:rPr lang="ru-RU" sz="2800" dirty="0" smtClean="0"/>
              <a:t> Магеллан-      20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 за 2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50-10б</a:t>
            </a:r>
          </a:p>
          <a:p>
            <a:r>
              <a:rPr lang="ru-RU" dirty="0" smtClean="0"/>
              <a:t>45-9б</a:t>
            </a:r>
          </a:p>
          <a:p>
            <a:r>
              <a:rPr lang="ru-RU" dirty="0" smtClean="0"/>
              <a:t>40-8б</a:t>
            </a:r>
          </a:p>
          <a:p>
            <a:r>
              <a:rPr lang="ru-RU" dirty="0" smtClean="0"/>
              <a:t>35-7б</a:t>
            </a:r>
          </a:p>
          <a:p>
            <a:r>
              <a:rPr lang="ru-RU" dirty="0" smtClean="0"/>
              <a:t>30-6б</a:t>
            </a:r>
          </a:p>
          <a:p>
            <a:r>
              <a:rPr lang="ru-RU" dirty="0" smtClean="0"/>
              <a:t>25-5б</a:t>
            </a:r>
          </a:p>
          <a:p>
            <a:r>
              <a:rPr lang="ru-RU" dirty="0" smtClean="0"/>
              <a:t>20-4б</a:t>
            </a:r>
          </a:p>
          <a:p>
            <a:r>
              <a:rPr lang="ru-RU" dirty="0" smtClean="0"/>
              <a:t>15-3б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тур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994" y="2204864"/>
            <a:ext cx="8982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Назовите географов - исследователей, </a:t>
            </a:r>
          </a:p>
          <a:p>
            <a:pPr algn="ctr"/>
            <a:r>
              <a:rPr lang="ru-RU" sz="2800" dirty="0" smtClean="0"/>
              <a:t>внёсших вклад в изучение  современной географии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0352" y="11967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0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6800"/>
            <a:ext cx="417646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90872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016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47248" cy="1815480"/>
          </a:xfrm>
        </p:spPr>
        <p:txBody>
          <a:bodyPr/>
          <a:lstStyle/>
          <a:p>
            <a:pPr algn="ctr"/>
            <a:r>
              <a:rPr lang="ru-RU" dirty="0" smtClean="0"/>
              <a:t>1 тур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564904"/>
            <a:ext cx="63869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Назовите географические</a:t>
            </a:r>
          </a:p>
          <a:p>
            <a:endParaRPr lang="ru-RU" sz="4000" dirty="0" smtClean="0"/>
          </a:p>
          <a:p>
            <a:pPr algn="ctr"/>
            <a:r>
              <a:rPr lang="ru-RU" sz="4000" dirty="0" smtClean="0"/>
              <a:t> объекты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9463"/>
            <a:ext cx="4032448" cy="63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336" y="12687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15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1614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0392" y="13407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4484898" cy="562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04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8600" cy="1021953"/>
          </a:xfrm>
        </p:spPr>
        <p:txBody>
          <a:bodyPr/>
          <a:lstStyle/>
          <a:p>
            <a:pPr algn="ctr"/>
            <a:r>
              <a:rPr lang="ru-RU" sz="2800" dirty="0" smtClean="0"/>
              <a:t>ОТВЕТЫ 3 тура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Географические открытия в современное время:</a:t>
            </a:r>
          </a:p>
          <a:p>
            <a:r>
              <a:rPr lang="ru-RU" dirty="0" smtClean="0"/>
              <a:t> 1) Жак ив </a:t>
            </a:r>
            <a:r>
              <a:rPr lang="ru-RU" dirty="0" err="1" smtClean="0"/>
              <a:t>Кусто</a:t>
            </a:r>
            <a:r>
              <a:rPr lang="ru-RU" dirty="0" smtClean="0"/>
              <a:t>-  5</a:t>
            </a:r>
          </a:p>
          <a:p>
            <a:r>
              <a:rPr lang="ru-RU" dirty="0" smtClean="0"/>
              <a:t>2)Жан Пикар-      10 </a:t>
            </a:r>
          </a:p>
          <a:p>
            <a:endParaRPr lang="ru-RU" dirty="0" smtClean="0"/>
          </a:p>
          <a:p>
            <a:r>
              <a:rPr lang="ru-RU" dirty="0" smtClean="0"/>
              <a:t> 3)Тура Хейердала-15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Руаль</a:t>
            </a:r>
            <a:r>
              <a:rPr lang="ru-RU" dirty="0" smtClean="0"/>
              <a:t>  Амундсен-20</a:t>
            </a:r>
          </a:p>
        </p:txBody>
      </p:sp>
    </p:spTree>
    <p:extLst>
      <p:ext uri="{BB962C8B-B14F-4D97-AF65-F5344CB8AC3E}">
        <p14:creationId xmlns="" xmlns:p14="http://schemas.microsoft.com/office/powerpoint/2010/main" val="9068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 за 3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50-10б</a:t>
            </a:r>
          </a:p>
          <a:p>
            <a:r>
              <a:rPr lang="ru-RU" dirty="0" smtClean="0"/>
              <a:t>45-9б</a:t>
            </a:r>
          </a:p>
          <a:p>
            <a:r>
              <a:rPr lang="ru-RU" dirty="0" smtClean="0"/>
              <a:t>40-8б</a:t>
            </a:r>
          </a:p>
          <a:p>
            <a:r>
              <a:rPr lang="ru-RU" dirty="0" smtClean="0"/>
              <a:t>35-7б</a:t>
            </a:r>
          </a:p>
          <a:p>
            <a:r>
              <a:rPr lang="ru-RU" dirty="0" smtClean="0"/>
              <a:t>30-6б</a:t>
            </a:r>
          </a:p>
          <a:p>
            <a:r>
              <a:rPr lang="ru-RU" dirty="0" smtClean="0"/>
              <a:t>25-5б</a:t>
            </a:r>
          </a:p>
          <a:p>
            <a:r>
              <a:rPr lang="ru-RU" dirty="0" smtClean="0"/>
              <a:t>20-4б</a:t>
            </a:r>
          </a:p>
          <a:p>
            <a:r>
              <a:rPr lang="ru-RU" dirty="0" smtClean="0"/>
              <a:t>15-3б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36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5 за каждый материк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55" b="7992"/>
          <a:stretch/>
        </p:blipFill>
        <p:spPr bwMode="auto">
          <a:xfrm>
            <a:off x="0" y="1052736"/>
            <a:ext cx="9144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837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89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Океан         10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89" t="28691" r="15430" b="19729"/>
          <a:stretch/>
        </p:blipFill>
        <p:spPr bwMode="auto">
          <a:xfrm>
            <a:off x="1835696" y="1340768"/>
            <a:ext cx="5544616" cy="48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09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792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Остров          15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4" t="16541" r="30783" b="11119"/>
          <a:stretch/>
        </p:blipFill>
        <p:spPr bwMode="auto">
          <a:xfrm>
            <a:off x="1259632" y="1412776"/>
            <a:ext cx="6622992" cy="41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7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Полуостров             20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1" t="11084" r="21065" b="21477"/>
          <a:stretch/>
        </p:blipFill>
        <p:spPr bwMode="auto">
          <a:xfrm>
            <a:off x="1619672" y="1326910"/>
            <a:ext cx="5616624" cy="485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16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Пролив            25</a:t>
            </a:r>
            <a:endParaRPr lang="ru-RU" dirty="0"/>
          </a:p>
        </p:txBody>
      </p:sp>
      <p:pic>
        <p:nvPicPr>
          <p:cNvPr id="5123" name="Picture 3" descr="C:\Users\АНЮСЬКА\Desktop\img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3" y="1196752"/>
            <a:ext cx="6858000" cy="515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1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1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Материки: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1)</a:t>
            </a:r>
            <a:r>
              <a:rPr lang="ru-RU" dirty="0" smtClean="0"/>
              <a:t>Южная Америка;      2) Африка;     3) Австралия.- 15</a:t>
            </a:r>
          </a:p>
          <a:p>
            <a:pPr>
              <a:buNone/>
            </a:pPr>
            <a:r>
              <a:rPr lang="ru-RU" dirty="0" smtClean="0"/>
              <a:t>Океан: Индийский-                10</a:t>
            </a:r>
          </a:p>
          <a:p>
            <a:pPr>
              <a:buNone/>
            </a:pPr>
            <a:r>
              <a:rPr lang="ru-RU" dirty="0" smtClean="0"/>
              <a:t>Остров: Гренландия-            15</a:t>
            </a:r>
          </a:p>
          <a:p>
            <a:pPr>
              <a:buNone/>
            </a:pPr>
            <a:r>
              <a:rPr lang="ru-RU" dirty="0" smtClean="0"/>
              <a:t>Полуостров: Балканский-     20</a:t>
            </a:r>
          </a:p>
          <a:p>
            <a:pPr>
              <a:buNone/>
            </a:pPr>
            <a:r>
              <a:rPr lang="ru-RU" dirty="0" smtClean="0"/>
              <a:t>Пролив: </a:t>
            </a:r>
            <a:r>
              <a:rPr lang="ru-RU" dirty="0" err="1" smtClean="0"/>
              <a:t>Ла</a:t>
            </a:r>
            <a:r>
              <a:rPr lang="ru-RU" dirty="0" smtClean="0"/>
              <a:t>- </a:t>
            </a:r>
            <a:r>
              <a:rPr lang="ru-RU" dirty="0" err="1" smtClean="0"/>
              <a:t>Манш</a:t>
            </a:r>
            <a:r>
              <a:rPr lang="ru-RU" dirty="0" smtClean="0"/>
              <a:t>-               25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Отметка за 1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75-10б</a:t>
            </a:r>
          </a:p>
          <a:p>
            <a:r>
              <a:rPr lang="ru-RU" dirty="0" smtClean="0"/>
              <a:t>70-9б</a:t>
            </a:r>
          </a:p>
          <a:p>
            <a:r>
              <a:rPr lang="ru-RU" dirty="0" smtClean="0"/>
              <a:t>65-9б</a:t>
            </a:r>
          </a:p>
          <a:p>
            <a:r>
              <a:rPr lang="ru-RU" dirty="0" smtClean="0"/>
              <a:t>60-8б</a:t>
            </a:r>
          </a:p>
          <a:p>
            <a:r>
              <a:rPr lang="ru-RU" dirty="0" smtClean="0"/>
              <a:t>55-7б</a:t>
            </a:r>
          </a:p>
          <a:p>
            <a:r>
              <a:rPr lang="ru-RU" dirty="0" smtClean="0"/>
              <a:t>50-7б</a:t>
            </a:r>
          </a:p>
          <a:p>
            <a:r>
              <a:rPr lang="ru-RU" dirty="0" smtClean="0"/>
              <a:t>45-6б</a:t>
            </a:r>
          </a:p>
          <a:p>
            <a:r>
              <a:rPr lang="ru-RU" dirty="0" smtClean="0"/>
              <a:t>40-5б</a:t>
            </a:r>
          </a:p>
          <a:p>
            <a:r>
              <a:rPr lang="ru-RU" dirty="0" smtClean="0"/>
              <a:t>35-5б</a:t>
            </a:r>
          </a:p>
          <a:p>
            <a:r>
              <a:rPr lang="ru-RU" dirty="0" smtClean="0"/>
              <a:t>30-4б</a:t>
            </a:r>
          </a:p>
          <a:p>
            <a:r>
              <a:rPr lang="ru-RU" dirty="0" smtClean="0"/>
              <a:t>25-3б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257</TotalTime>
  <Words>203</Words>
  <Application>Microsoft Office PowerPoint</Application>
  <PresentationFormat>Экран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 Материки, океаны, острова, полуострова, проливы . географические открытия средних веков и современного времени</vt:lpstr>
      <vt:lpstr>1 тур </vt:lpstr>
      <vt:lpstr>               5 за каждый материк</vt:lpstr>
      <vt:lpstr>Океан         10</vt:lpstr>
      <vt:lpstr>Остров          15</vt:lpstr>
      <vt:lpstr>Полуостров             20</vt:lpstr>
      <vt:lpstr>Пролив            25</vt:lpstr>
      <vt:lpstr>Ответы 1 тура</vt:lpstr>
      <vt:lpstr>Отметка за 1 тур</vt:lpstr>
      <vt:lpstr>2 тур</vt:lpstr>
      <vt:lpstr>Слайд 11</vt:lpstr>
      <vt:lpstr>Слайд 12</vt:lpstr>
      <vt:lpstr>Слайд 13</vt:lpstr>
      <vt:lpstr>Слайд 14</vt:lpstr>
      <vt:lpstr>Ответ 2 тура</vt:lpstr>
      <vt:lpstr>Отметка за 2 тур</vt:lpstr>
      <vt:lpstr>3 тур </vt:lpstr>
      <vt:lpstr>Слайд 18</vt:lpstr>
      <vt:lpstr>Слайд 19</vt:lpstr>
      <vt:lpstr>Слайд 20</vt:lpstr>
      <vt:lpstr>Слайд 21</vt:lpstr>
      <vt:lpstr>ОТВЕТЫ 3 тура</vt:lpstr>
      <vt:lpstr>Отметка за 3 тур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АНЮСЬКА</dc:creator>
  <cp:lastModifiedBy>Admin</cp:lastModifiedBy>
  <cp:revision>21</cp:revision>
  <dcterms:created xsi:type="dcterms:W3CDTF">2015-11-08T14:47:02Z</dcterms:created>
  <dcterms:modified xsi:type="dcterms:W3CDTF">2015-12-13T20:33:46Z</dcterms:modified>
</cp:coreProperties>
</file>