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60" r:id="rId6"/>
    <p:sldId id="262" r:id="rId7"/>
    <p:sldId id="261" r:id="rId8"/>
    <p:sldId id="265" r:id="rId9"/>
    <p:sldId id="264" r:id="rId10"/>
    <p:sldId id="263" r:id="rId11"/>
    <p:sldId id="266" r:id="rId12"/>
    <p:sldId id="269" r:id="rId13"/>
    <p:sldId id="268" r:id="rId14"/>
    <p:sldId id="267" r:id="rId15"/>
    <p:sldId id="270" r:id="rId16"/>
    <p:sldId id="25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896785-6C91-4D4A-9905-81FE4F6B16D9}">
          <p14:sldIdLst>
            <p14:sldId id="271"/>
            <p14:sldId id="256"/>
            <p14:sldId id="257"/>
            <p14:sldId id="258"/>
            <p14:sldId id="260"/>
            <p14:sldId id="262"/>
            <p14:sldId id="261"/>
            <p14:sldId id="265"/>
            <p14:sldId id="264"/>
            <p14:sldId id="263"/>
            <p14:sldId id="266"/>
            <p14:sldId id="269"/>
            <p14:sldId id="268"/>
            <p14:sldId id="267"/>
            <p14:sldId id="270"/>
            <p14:sldId id="25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104" d="100"/>
          <a:sy n="104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2E926F9-ED2E-4E76-B5E4-5C355B6D34C5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95BBE5-4A15-411A-AD27-90CFDEB947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Медиаазбука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Географическая карта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…..и.</a:t>
            </a:r>
            <a:endParaRPr lang="ru-RU" sz="8000" dirty="0"/>
          </a:p>
        </p:txBody>
      </p:sp>
      <p:pic>
        <p:nvPicPr>
          <p:cNvPr id="21506" name="Picture 2" descr="Географические факты - Самый маленький материк на Земле - Австра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33160"/>
            <a:ext cx="3857652" cy="3526321"/>
          </a:xfrm>
          <a:prstGeom prst="rect">
            <a:avLst/>
          </a:prstGeom>
          <a:noFill/>
        </p:spPr>
      </p:pic>
      <p:pic>
        <p:nvPicPr>
          <p:cNvPr id="21508" name="Picture 4" descr="Растения и животные разных материков x-U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559481"/>
            <a:ext cx="5429288" cy="34269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/>
              <a:t>.</a:t>
            </a:r>
            <a:r>
              <a:rPr lang="ru-RU" sz="8000" dirty="0" smtClean="0"/>
              <a:t>й…..</a:t>
            </a:r>
            <a:endParaRPr lang="ru-RU" sz="8000" dirty="0"/>
          </a:p>
        </p:txBody>
      </p:sp>
      <p:pic>
        <p:nvPicPr>
          <p:cNvPr id="18436" name="Picture 4" descr="Tip of the Iceberg - ITC Marketing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75199"/>
            <a:ext cx="7286676" cy="4982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К</a:t>
            </a:r>
            <a:endParaRPr lang="ru-RU" sz="8000" dirty="0"/>
          </a:p>
        </p:txBody>
      </p:sp>
      <p:pic>
        <p:nvPicPr>
          <p:cNvPr id="15362" name="Picture 2" descr="Распечатать карта россии топографический центр, шустрое скачи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17032"/>
            <a:ext cx="5184576" cy="3148968"/>
          </a:xfrm>
          <a:prstGeom prst="rect">
            <a:avLst/>
          </a:prstGeom>
          <a:noFill/>
        </p:spPr>
      </p:pic>
      <p:pic>
        <p:nvPicPr>
          <p:cNvPr id="15364" name="Picture 4" descr="Просмотр темы - Языковой вопрос - На якій мові розмовляли в Київській Рус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6632"/>
            <a:ext cx="4451083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Л</a:t>
            </a:r>
            <a:endParaRPr lang="ru-RU" sz="8000" dirty="0"/>
          </a:p>
        </p:txBody>
      </p:sp>
      <p:pic>
        <p:nvPicPr>
          <p:cNvPr id="16386" name="Picture 2" descr="ледник, Скачать Обои 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8481" y="116632"/>
            <a:ext cx="4811236" cy="3236180"/>
          </a:xfrm>
          <a:prstGeom prst="rect">
            <a:avLst/>
          </a:prstGeom>
          <a:noFill/>
        </p:spPr>
      </p:pic>
      <p:pic>
        <p:nvPicPr>
          <p:cNvPr id="16388" name="Picture 4" descr="Морено Fishblack клипа Скачать век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473739"/>
            <a:ext cx="4536504" cy="33842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М</a:t>
            </a:r>
            <a:endParaRPr lang="ru-RU" sz="8000" dirty="0"/>
          </a:p>
        </p:txBody>
      </p:sp>
      <p:pic>
        <p:nvPicPr>
          <p:cNvPr id="17410" name="Picture 2" descr="Топографические карты &quot; обо всем для мужч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8029575" cy="33909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…..н.</a:t>
            </a:r>
            <a:endParaRPr lang="ru-RU" sz="8000" dirty="0"/>
          </a:p>
        </p:txBody>
      </p:sp>
      <p:pic>
        <p:nvPicPr>
          <p:cNvPr id="14338" name="Picture 2" descr="Черная Пасть - неразгаданная загадка/Tickets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" y="1479823"/>
            <a:ext cx="4500595" cy="4124327"/>
          </a:xfrm>
          <a:prstGeom prst="rect">
            <a:avLst/>
          </a:prstGeom>
          <a:noFill/>
        </p:spPr>
      </p:pic>
      <p:pic>
        <p:nvPicPr>
          <p:cNvPr id="14340" name="Picture 4" descr="Десять самых чистых водоемов план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645024"/>
            <a:ext cx="4283967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О</a:t>
            </a:r>
            <a:endParaRPr lang="ru-RU" sz="8000" dirty="0"/>
          </a:p>
        </p:txBody>
      </p:sp>
      <p:pic>
        <p:nvPicPr>
          <p:cNvPr id="25602" name="Picture 2" descr="Отлив в океане - Не определена -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60648"/>
            <a:ext cx="4283968" cy="3212977"/>
          </a:xfrm>
          <a:prstGeom prst="rect">
            <a:avLst/>
          </a:prstGeom>
          <a:noFill/>
        </p:spPr>
      </p:pic>
      <p:pic>
        <p:nvPicPr>
          <p:cNvPr id="25604" name="Picture 4" descr="http://www.vseturisty.ru/public/photos/b/5/318_4877.jpg?q=1402855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20" y="3624432"/>
            <a:ext cx="4281908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288032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П</a:t>
            </a:r>
            <a:endParaRPr lang="ru-RU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164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Прил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61697"/>
            <a:ext cx="3887290" cy="27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риливы и отливы в серии фотографий Майкла Мартина Art Travel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6377"/>
            <a:ext cx="40047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4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15" y="188640"/>
            <a:ext cx="266429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Р</a:t>
            </a:r>
            <a:endParaRPr lang="ru-RU" sz="6600" dirty="0"/>
          </a:p>
        </p:txBody>
      </p:sp>
      <p:pic>
        <p:nvPicPr>
          <p:cNvPr id="2052" name="Picture 4" descr="Анатолий Спиров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51426"/>
            <a:ext cx="39959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ападная Сибирь. Равнина. Равнина Ни яра, ни пади Равнина на север Равнина на юг Как будто гористую Землю разладил Какой-то ги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845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бычный HD обои для рабочего стола: High Definition: Fullscreen: Mob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7" y="1275447"/>
            <a:ext cx="3235618" cy="2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7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230425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С</a:t>
            </a:r>
            <a:endParaRPr lang="ru-RU" sz="6600" dirty="0"/>
          </a:p>
        </p:txBody>
      </p:sp>
      <p:pic>
        <p:nvPicPr>
          <p:cNvPr id="4098" name="Picture 2" descr="Earth Wallpapers, Earth Backgrounds, Earth Images - Page 11 - Desktop Nex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869558"/>
            <a:ext cx="2959857" cy="2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ляжу в озера синие... / extraoccular eye muscle / 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1743"/>
            <a:ext cx="520691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тихи для детей обо всём на свете. Суша (Марина Андреева-Доглядная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0" y="377075"/>
            <a:ext cx="3657600" cy="29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6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А</a:t>
            </a:r>
            <a:endParaRPr lang="ru-RU" sz="8000" dirty="0"/>
          </a:p>
        </p:txBody>
      </p:sp>
      <p:pic>
        <p:nvPicPr>
          <p:cNvPr id="28674" name="Picture 2" descr="География 495 школа - Ориентирование на местности"/>
          <p:cNvPicPr>
            <a:picLocks noChangeAspect="1" noChangeArrowheads="1"/>
          </p:cNvPicPr>
          <p:nvPr/>
        </p:nvPicPr>
        <p:blipFill>
          <a:blip r:embed="rId2"/>
          <a:srcRect l="13465" r="13465"/>
          <a:stretch>
            <a:fillRect/>
          </a:stretch>
        </p:blipFill>
        <p:spPr bwMode="auto">
          <a:xfrm>
            <a:off x="1857356" y="1643050"/>
            <a:ext cx="5643602" cy="49650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2232247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.Т…</a:t>
            </a:r>
            <a:endParaRPr lang="ru-RU" sz="6600" dirty="0"/>
          </a:p>
        </p:txBody>
      </p:sp>
      <p:pic>
        <p:nvPicPr>
          <p:cNvPr id="5124" name="Picture 4" descr="Detailed World 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4680520" cy="26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ллюстрация 1 из 1 для География России. 8 класс. Атлас - Ольга Крылова Лабиринт -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5891808" cy="328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0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7240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…У……</a:t>
            </a:r>
            <a:endParaRPr lang="ru-RU" sz="6600" dirty="0"/>
          </a:p>
        </p:txBody>
      </p:sp>
      <p:pic>
        <p:nvPicPr>
          <p:cNvPr id="6146" name="Picture 2" descr="http://upload.wikimedia.org/wikipedia/commons/5/5d/Peninsula_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6775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округ света - Страница 96 - 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8426"/>
            <a:ext cx="3760602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нтеллектуальная игра для младших школьников &quot;Путешествие по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476625" cy="27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2736303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…..Ф</a:t>
            </a:r>
            <a:endParaRPr lang="ru-RU" sz="6600" dirty="0"/>
          </a:p>
        </p:txBody>
      </p:sp>
      <p:pic>
        <p:nvPicPr>
          <p:cNvPr id="7170" name="Picture 2" descr="Рельеф - Рельеф - Картинки по ге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9" y="3629000"/>
            <a:ext cx="4887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атериалы за Февраль 2013 года &quot; Страница 13 &quot; Привет Студент. Скачать: рефераты, курсовые, дипломные работы, презент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47" y="332656"/>
            <a:ext cx="58578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69979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Х</a:t>
            </a:r>
            <a:endParaRPr lang="ru-RU" sz="6600" dirty="0"/>
          </a:p>
        </p:txBody>
      </p:sp>
      <p:pic>
        <p:nvPicPr>
          <p:cNvPr id="3074" name="Picture 2" descr="The Stone Circles of Avebury,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40" y="3701016"/>
            <a:ext cx="3814986" cy="28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Hills Wallpaper - JoBSPap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0495"/>
            <a:ext cx="3960439" cy="29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нига -- Пасека в русской дерев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49" y="332656"/>
            <a:ext cx="3600400" cy="2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3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040559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 …… Ц……</a:t>
            </a:r>
            <a:endParaRPr lang="ru-RU" sz="6600" dirty="0"/>
          </a:p>
        </p:txBody>
      </p:sp>
      <p:pic>
        <p:nvPicPr>
          <p:cNvPr id="8194" name="Picture 2" descr="Work With Degrees Celsius And Fahrenheit - JoBSPap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304256" cy="22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WEDEN - 1982: shows Anders Celsius (1701-1744), inventor of temperature - Стоковое фото popovaphoto #10961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17646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2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886"/>
            <a:ext cx="7520623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Ч</a:t>
            </a:r>
            <a:endParaRPr lang="ru-RU" sz="6600" dirty="0"/>
          </a:p>
        </p:txBody>
      </p:sp>
      <p:pic>
        <p:nvPicPr>
          <p:cNvPr id="9218" name="Picture 2" descr="Как определить часовой поя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438488" cy="28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Сколько в России часовых поясов? Orionaltai'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7985"/>
            <a:ext cx="6438488" cy="26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00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2202647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Ш</a:t>
            </a:r>
            <a:endParaRPr lang="ru-RU" sz="6600" dirty="0"/>
          </a:p>
        </p:txBody>
      </p:sp>
      <p:pic>
        <p:nvPicPr>
          <p:cNvPr id="10244" name="Picture 4" descr="Бизнес-газета Дальний Восток - ежемесячное деловое издание - Власть - Политика - Экономика -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46" y="454158"/>
            <a:ext cx="4392488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ntinental Shelf 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oss Ice Shelf World Map - Viewing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9464"/>
            <a:ext cx="3552329" cy="42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07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51777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…Щ…</a:t>
            </a:r>
            <a:endParaRPr lang="ru-RU" sz="6600" dirty="0"/>
          </a:p>
        </p:txBody>
      </p:sp>
      <p:pic>
        <p:nvPicPr>
          <p:cNvPr id="11266" name="Picture 2" descr="Обои текстура, трещины, сухая земля 13599 / Раздел: Текстуры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53" y="404664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рещ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5312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амые загадочные и мистические города-призраки! Путешествие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47" y="3524751"/>
            <a:ext cx="4895106" cy="32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2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9223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………Ы</a:t>
            </a:r>
            <a:endParaRPr lang="ru-RU" sz="6600" dirty="0"/>
          </a:p>
        </p:txBody>
      </p:sp>
      <p:pic>
        <p:nvPicPr>
          <p:cNvPr id="5122" name="Picture 2" descr="TopPlan Professional Руководство пользователя, часть 2 Логистика, GPS мониторинг транспорта, электронные карты городов и справо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30" y="620688"/>
            <a:ext cx="2886075" cy="19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ы Google. Как в Google Maps узнать координаты объект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632450" cy="42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ayZ - город Березино (Berezino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5" y="3212976"/>
            <a:ext cx="3048000" cy="28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2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196752"/>
            <a:ext cx="229364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…Ь.</a:t>
            </a:r>
            <a:endParaRPr lang="ru-RU" sz="6600" dirty="0"/>
          </a:p>
        </p:txBody>
      </p:sp>
      <p:pic>
        <p:nvPicPr>
          <p:cNvPr id="4102" name="Picture 6" descr="Топографическая карта R-45-XIX,XX. Усть-По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90" y="234284"/>
            <a:ext cx="52752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Электронная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4211109" cy="27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2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Б</a:t>
            </a:r>
            <a:endParaRPr lang="ru-RU" sz="8000" dirty="0"/>
          </a:p>
        </p:txBody>
      </p:sp>
      <p:pic>
        <p:nvPicPr>
          <p:cNvPr id="27652" name="Picture 4" descr="Убегая от полиции, рязанский грабитель застрял в болоте Вид сбо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62731" cy="46970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8572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Э</a:t>
            </a:r>
            <a:endParaRPr lang="ru-RU" sz="6600" dirty="0"/>
          </a:p>
        </p:txBody>
      </p:sp>
      <p:pic>
        <p:nvPicPr>
          <p:cNvPr id="3074" name="Picture 2" descr="Google Map Show Equ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937"/>
            <a:ext cx="5099720" cy="28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Градусная сетка земного ша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2" y="3284984"/>
            <a:ext cx="3409589" cy="34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7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29364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…Ю.</a:t>
            </a:r>
            <a:endParaRPr lang="ru-RU" sz="6600" dirty="0"/>
          </a:p>
        </p:txBody>
      </p:sp>
      <p:pic>
        <p:nvPicPr>
          <p:cNvPr id="2050" name="Picture 2" descr="Форум &quot;Огонь Рей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2670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держание учебного материала по тем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098322" cy="34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86902"/>
            <a:ext cx="236564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….Я</a:t>
            </a:r>
            <a:endParaRPr lang="ru-RU" sz="6600" dirty="0"/>
          </a:p>
        </p:txBody>
      </p:sp>
      <p:pic>
        <p:nvPicPr>
          <p:cNvPr id="1026" name="Picture 2" descr="Apollo 17 Earth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13828" cy="37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рунт растительный цена, купить растиельный грунт с доставкой СП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39017"/>
            <a:ext cx="3888432" cy="25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2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Медиаазбука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Географическая карта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6386506"/>
            <a:ext cx="8215338" cy="471494"/>
          </a:xfrm>
          <a:noFill/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Подготовили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Домасевич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Наталья и Губанова Александра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Азимут</a:t>
            </a:r>
            <a:endParaRPr lang="ru-RU" sz="8000" dirty="0"/>
          </a:p>
        </p:txBody>
      </p:sp>
      <p:pic>
        <p:nvPicPr>
          <p:cNvPr id="28674" name="Picture 2" descr="География 495 школа - Ориентирование на местности"/>
          <p:cNvPicPr>
            <a:picLocks noChangeAspect="1" noChangeArrowheads="1"/>
          </p:cNvPicPr>
          <p:nvPr/>
        </p:nvPicPr>
        <p:blipFill>
          <a:blip r:embed="rId2"/>
          <a:srcRect l="13465" r="13465"/>
          <a:stretch>
            <a:fillRect/>
          </a:stretch>
        </p:blipFill>
        <p:spPr bwMode="auto">
          <a:xfrm>
            <a:off x="1857356" y="1643050"/>
            <a:ext cx="5643602" cy="49650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Болото</a:t>
            </a:r>
            <a:endParaRPr lang="ru-RU" sz="8000" dirty="0"/>
          </a:p>
        </p:txBody>
      </p:sp>
      <p:pic>
        <p:nvPicPr>
          <p:cNvPr id="27652" name="Picture 4" descr="Убегая от полиции, рязанский грабитель застрял в болоте Вид сбо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62731" cy="46970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1038" cy="139903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Вулкан</a:t>
            </a:r>
            <a:endParaRPr lang="ru-RU" sz="8000" dirty="0"/>
          </a:p>
        </p:txBody>
      </p:sp>
      <p:pic>
        <p:nvPicPr>
          <p:cNvPr id="26626" name="Picture 2" descr="Сразу три камчатских вулкана угрожают самолетам - В Мире - News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500890" cy="4875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Глобус</a:t>
            </a:r>
            <a:endParaRPr lang="ru-RU" sz="8000" dirty="0"/>
          </a:p>
        </p:txBody>
      </p:sp>
      <p:pic>
        <p:nvPicPr>
          <p:cNvPr id="24578" name="Picture 2" descr="9&quot; Lapis Globe, Global 9&quot; Lapis Globe Buyer, 9&quot; Lapis Gl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358759" cy="4643446"/>
          </a:xfrm>
          <a:prstGeom prst="rect">
            <a:avLst/>
          </a:prstGeom>
          <a:noFill/>
        </p:spPr>
      </p:pic>
      <p:pic>
        <p:nvPicPr>
          <p:cNvPr id="24580" name="Picture 4" descr="http://im3-tub-by.yandex.net/i?id=44b4d174409fff5424739ddb32c75992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2314107" cy="3071824"/>
          </a:xfrm>
          <a:prstGeom prst="rect">
            <a:avLst/>
          </a:prstGeom>
          <a:noFill/>
        </p:spPr>
      </p:pic>
      <p:pic>
        <p:nvPicPr>
          <p:cNvPr id="24582" name="Picture 6" descr="Сувенирные карты мира Инфокарт - все карты с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643050"/>
            <a:ext cx="246766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Дорога</a:t>
            </a:r>
            <a:endParaRPr lang="ru-RU" sz="8000" dirty="0"/>
          </a:p>
        </p:txBody>
      </p:sp>
      <p:pic>
        <p:nvPicPr>
          <p:cNvPr id="22530" name="Picture 2" descr="Галерея изображений - GoGallery.r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ru-RU" sz="8000" dirty="0" smtClean="0"/>
              <a:t>Гейзер</a:t>
            </a:r>
            <a:endParaRPr lang="ru-RU" sz="8000" dirty="0"/>
          </a:p>
        </p:txBody>
      </p:sp>
      <p:pic>
        <p:nvPicPr>
          <p:cNvPr id="23554" name="Picture 2" descr="Опубликовано Леутина (RU-MO) Юлия Юрьевна в okr_mir_4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929090" cy="5238787"/>
          </a:xfrm>
          <a:prstGeom prst="rect">
            <a:avLst/>
          </a:prstGeom>
          <a:noFill/>
        </p:spPr>
      </p:pic>
      <p:pic>
        <p:nvPicPr>
          <p:cNvPr id="23558" name="Picture 6" descr="Iceland geyser #naturalphenonema - Totally Frickin Awes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643338" cy="52245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1038" cy="139903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В</a:t>
            </a:r>
            <a:endParaRPr lang="ru-RU" sz="8000" dirty="0"/>
          </a:p>
        </p:txBody>
      </p:sp>
      <p:pic>
        <p:nvPicPr>
          <p:cNvPr id="26626" name="Picture 2" descr="Сразу три камчатских вулкана угрожают самолетам - В Мире - News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500890" cy="4875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Желоб</a:t>
            </a:r>
            <a:endParaRPr lang="ru-RU" sz="8000" dirty="0"/>
          </a:p>
        </p:txBody>
      </p:sp>
      <p:pic>
        <p:nvPicPr>
          <p:cNvPr id="19458" name="Picture 2" descr="2 Тектоника (движение) литосферных п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20128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Земля</a:t>
            </a:r>
            <a:endParaRPr lang="ru-RU" sz="8000" dirty="0"/>
          </a:p>
        </p:txBody>
      </p:sp>
      <p:pic>
        <p:nvPicPr>
          <p:cNvPr id="20482" name="Picture 2" descr="Июль - 2010 - dream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762500" cy="4676776"/>
          </a:xfrm>
          <a:prstGeom prst="rect">
            <a:avLst/>
          </a:prstGeom>
          <a:noFill/>
        </p:spPr>
      </p:pic>
      <p:pic>
        <p:nvPicPr>
          <p:cNvPr id="20484" name="Picture 4" descr="Wet All Free Web Resources for Designer - Web Design Hot. - Par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4000528" cy="40005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Материк</a:t>
            </a:r>
            <a:endParaRPr lang="ru-RU" sz="8000" dirty="0"/>
          </a:p>
        </p:txBody>
      </p:sp>
      <p:pic>
        <p:nvPicPr>
          <p:cNvPr id="21506" name="Picture 2" descr="Географические факты - Самый маленький материк на Земле - Австра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857652" cy="3526321"/>
          </a:xfrm>
          <a:prstGeom prst="rect">
            <a:avLst/>
          </a:prstGeom>
          <a:noFill/>
        </p:spPr>
      </p:pic>
      <p:pic>
        <p:nvPicPr>
          <p:cNvPr id="21508" name="Picture 4" descr="Растения и животные разных материков x-U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12" y="3156597"/>
            <a:ext cx="5429288" cy="37014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Айсберг</a:t>
            </a:r>
            <a:endParaRPr lang="ru-RU" sz="8000" dirty="0"/>
          </a:p>
        </p:txBody>
      </p:sp>
      <p:pic>
        <p:nvPicPr>
          <p:cNvPr id="18436" name="Picture 4" descr="Tip of the Iceberg - ITC Marketing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75199"/>
            <a:ext cx="7286676" cy="4982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Карта</a:t>
            </a:r>
            <a:endParaRPr lang="ru-RU" sz="8000" dirty="0"/>
          </a:p>
        </p:txBody>
      </p:sp>
      <p:pic>
        <p:nvPicPr>
          <p:cNvPr id="15362" name="Picture 2" descr="Распечатать карта россии топографический центр, шустрое скачи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14876" cy="3429024"/>
          </a:xfrm>
          <a:prstGeom prst="rect">
            <a:avLst/>
          </a:prstGeom>
          <a:noFill/>
        </p:spPr>
      </p:pic>
      <p:pic>
        <p:nvPicPr>
          <p:cNvPr id="15364" name="Picture 4" descr="Просмотр темы - Языковой вопрос - На якій мові розмовляли в Київській Рус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72" y="2783044"/>
            <a:ext cx="5181628" cy="40749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Ледник</a:t>
            </a:r>
            <a:endParaRPr lang="ru-RU" sz="8000" dirty="0"/>
          </a:p>
        </p:txBody>
      </p:sp>
      <p:pic>
        <p:nvPicPr>
          <p:cNvPr id="16386" name="Picture 2" descr="ледник, Скачать Обои 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5324475" cy="3581400"/>
          </a:xfrm>
          <a:prstGeom prst="rect">
            <a:avLst/>
          </a:prstGeom>
          <a:noFill/>
        </p:spPr>
      </p:pic>
      <p:pic>
        <p:nvPicPr>
          <p:cNvPr id="16388" name="Picture 4" descr="Морено Fishblack клипа Скачать век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857784" cy="3623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Масштаб</a:t>
            </a:r>
            <a:endParaRPr lang="ru-RU" sz="8000" dirty="0"/>
          </a:p>
        </p:txBody>
      </p:sp>
      <p:pic>
        <p:nvPicPr>
          <p:cNvPr id="17410" name="Picture 2" descr="Топографические карты &quot; обо всем для мужч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8029575" cy="33909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Впадина</a:t>
            </a:r>
            <a:endParaRPr lang="ru-RU" sz="8000" dirty="0"/>
          </a:p>
        </p:txBody>
      </p:sp>
      <p:pic>
        <p:nvPicPr>
          <p:cNvPr id="14338" name="Picture 2" descr="Черная Пасть - неразгаданная загадка/Tickets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" y="1479823"/>
            <a:ext cx="4500595" cy="4124327"/>
          </a:xfrm>
          <a:prstGeom prst="rect">
            <a:avLst/>
          </a:prstGeom>
          <a:noFill/>
        </p:spPr>
      </p:pic>
      <p:pic>
        <p:nvPicPr>
          <p:cNvPr id="14340" name="Picture 4" descr="Десять самых чистых водоемов план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02" y="3053926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Отлив</a:t>
            </a:r>
            <a:endParaRPr lang="ru-RU" sz="8000" dirty="0"/>
          </a:p>
        </p:txBody>
      </p:sp>
      <p:pic>
        <p:nvPicPr>
          <p:cNvPr id="25602" name="Picture 2" descr="Отлив в океане - Не определена - &quot; ProstoDelkino.com - поделки своими рук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000660" cy="3750496"/>
          </a:xfrm>
          <a:prstGeom prst="rect">
            <a:avLst/>
          </a:prstGeom>
          <a:noFill/>
        </p:spPr>
      </p:pic>
      <p:pic>
        <p:nvPicPr>
          <p:cNvPr id="25604" name="Picture 4" descr="http://www.vseturisty.ru/public/photos/b/5/318_4877.jpg?q=1402855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4" y="2998492"/>
            <a:ext cx="5143536" cy="38595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288032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Прилив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583">
            <a:off x="5035459" y="375587"/>
            <a:ext cx="38164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Прил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0673"/>
            <a:ext cx="4240932" cy="30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риливы и отливы в серии фотографий Майкла Мартина Art Travel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155">
            <a:off x="242890" y="1246678"/>
            <a:ext cx="40047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4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Г</a:t>
            </a:r>
            <a:endParaRPr lang="ru-RU" sz="8000" dirty="0"/>
          </a:p>
        </p:txBody>
      </p:sp>
      <p:pic>
        <p:nvPicPr>
          <p:cNvPr id="24578" name="Picture 2" descr="9&quot; Lapis Globe, Global 9&quot; Lapis Globe Buyer, 9&quot; Lapis Gl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358759" cy="4643446"/>
          </a:xfrm>
          <a:prstGeom prst="rect">
            <a:avLst/>
          </a:prstGeom>
          <a:noFill/>
        </p:spPr>
      </p:pic>
      <p:pic>
        <p:nvPicPr>
          <p:cNvPr id="24580" name="Picture 4" descr="http://im3-tub-by.yandex.net/i?id=44b4d174409fff5424739ddb32c75992-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2314107" cy="3071824"/>
          </a:xfrm>
          <a:prstGeom prst="rect">
            <a:avLst/>
          </a:prstGeom>
          <a:noFill/>
        </p:spPr>
      </p:pic>
      <p:pic>
        <p:nvPicPr>
          <p:cNvPr id="24582" name="Picture 6" descr="Сувенирные карты мира Инфокарт - все карты с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643050"/>
            <a:ext cx="246766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15" y="188640"/>
            <a:ext cx="266429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Равнина</a:t>
            </a:r>
            <a:endParaRPr lang="ru-RU" dirty="0"/>
          </a:p>
        </p:txBody>
      </p:sp>
      <p:pic>
        <p:nvPicPr>
          <p:cNvPr id="2052" name="Picture 4" descr="Анатолий Спиров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51426"/>
            <a:ext cx="39959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ападная Сибирь. Равнина. Равнина Ни яра, ни пади Равнина на север Равнина на юг Как будто гористую Землю разладил Какой-то ги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845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бычный HD обои для рабочего стола: High Definition: Fullscreen: Mob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722">
            <a:off x="365717" y="1275447"/>
            <a:ext cx="3235618" cy="2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7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230425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Суша</a:t>
            </a:r>
            <a:endParaRPr lang="ru-RU" dirty="0"/>
          </a:p>
        </p:txBody>
      </p:sp>
      <p:pic>
        <p:nvPicPr>
          <p:cNvPr id="4098" name="Picture 2" descr="Earth Wallpapers, Earth Backgrounds, Earth Images - Page 11 - Desktop Nex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869558"/>
            <a:ext cx="2959857" cy="2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ляжу в озера синие... / extraoccular eye muscle / 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1743"/>
            <a:ext cx="520691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тихи для детей обо всём на свете. Суша (Марина Андреева-Доглядная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0" y="377075"/>
            <a:ext cx="3657600" cy="29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6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223224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АТлас</a:t>
            </a:r>
            <a:endParaRPr lang="ru-RU" dirty="0"/>
          </a:p>
        </p:txBody>
      </p:sp>
      <p:pic>
        <p:nvPicPr>
          <p:cNvPr id="5124" name="Picture 4" descr="Detailed World 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4680520" cy="26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ллюстрация 1 из 1 для География России. 8 класс. Атлас - Ольга Крылова Лабиринт -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5891808" cy="328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0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7240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ПолУостров</a:t>
            </a:r>
            <a:endParaRPr lang="ru-RU" dirty="0"/>
          </a:p>
        </p:txBody>
      </p:sp>
      <p:pic>
        <p:nvPicPr>
          <p:cNvPr id="6146" name="Picture 2" descr="http://upload.wikimedia.org/wikipedia/commons/5/5d/Peninsula_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6775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округ света - Страница 96 - 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8426"/>
            <a:ext cx="3760602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нтеллектуальная игра для младших школьников &quot;Путешествие по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476625" cy="27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2736303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РельеФ</a:t>
            </a:r>
            <a:endParaRPr lang="ru-RU" dirty="0"/>
          </a:p>
        </p:txBody>
      </p:sp>
      <p:pic>
        <p:nvPicPr>
          <p:cNvPr id="7170" name="Picture 2" descr="Рельеф - Рельеф - Картинки по ге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9" y="3629000"/>
            <a:ext cx="4887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атериалы за Февраль 2013 года &quot; Страница 13 &quot; Привет Студент. Скачать: рефераты, курсовые, дипломные работы, презент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47" y="332656"/>
            <a:ext cx="58578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69979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Холм</a:t>
            </a:r>
            <a:endParaRPr lang="ru-RU" dirty="0"/>
          </a:p>
        </p:txBody>
      </p:sp>
      <p:pic>
        <p:nvPicPr>
          <p:cNvPr id="3074" name="Picture 2" descr="The Stone Circles of Avebury,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40" y="3701016"/>
            <a:ext cx="3814986" cy="28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Hills Wallpaper - JoBSPap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0495"/>
            <a:ext cx="3960439" cy="29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нига -- Пасека в русской дерев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49" y="332656"/>
            <a:ext cx="3600400" cy="2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3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04055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Градус Цельсия</a:t>
            </a:r>
            <a:endParaRPr lang="ru-RU" dirty="0"/>
          </a:p>
        </p:txBody>
      </p:sp>
      <p:pic>
        <p:nvPicPr>
          <p:cNvPr id="8194" name="Picture 2" descr="Work With Degrees Celsius And Fahrenheit - JoBSPap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304256" cy="22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WEDEN - 1982: shows Anders Celsius (1701-1744), inventor of temperature - Стоковое фото popovaphoto #10961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17646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2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1886"/>
            <a:ext cx="528837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Часовые пояса</a:t>
            </a:r>
            <a:endParaRPr lang="ru-RU" dirty="0"/>
          </a:p>
        </p:txBody>
      </p:sp>
      <p:pic>
        <p:nvPicPr>
          <p:cNvPr id="9218" name="Picture 2" descr="Как определить часовой поя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438488" cy="28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Сколько в России часовых поясов? Orionaltai'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7985"/>
            <a:ext cx="6438488" cy="26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00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220264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Шельф</a:t>
            </a:r>
            <a:endParaRPr lang="ru-RU" dirty="0"/>
          </a:p>
        </p:txBody>
      </p:sp>
      <p:pic>
        <p:nvPicPr>
          <p:cNvPr id="10244" name="Picture 4" descr="Бизнес-газета Дальний Восток - ежемесячное деловое издание - Власть - Политика - Экономика -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46" y="454158"/>
            <a:ext cx="4392488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ntinental Shelf 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oss Ice Shelf World Map - Viewing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9464"/>
            <a:ext cx="3552329" cy="42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07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51777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ТреЩина</a:t>
            </a:r>
            <a:endParaRPr lang="ru-RU" dirty="0"/>
          </a:p>
        </p:txBody>
      </p:sp>
      <p:pic>
        <p:nvPicPr>
          <p:cNvPr id="11266" name="Picture 2" descr="Обои текстура, трещины, сухая земля 13599 / Раздел: Текстуры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53" y="404664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Трещ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5312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амые загадочные и мистические города-призраки! Путешествие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47" y="3524751"/>
            <a:ext cx="4895106" cy="32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2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Д</a:t>
            </a:r>
            <a:endParaRPr lang="ru-RU" sz="8000" dirty="0"/>
          </a:p>
        </p:txBody>
      </p:sp>
      <p:pic>
        <p:nvPicPr>
          <p:cNvPr id="22530" name="Picture 2" descr="Галерея изображений - GoGallery.r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99223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КоординатЫ</a:t>
            </a:r>
            <a:endParaRPr lang="ru-RU" dirty="0"/>
          </a:p>
        </p:txBody>
      </p:sp>
      <p:pic>
        <p:nvPicPr>
          <p:cNvPr id="5122" name="Picture 2" descr="TopPlan Professional Руководство пользователя, часть 2 Логистика, GPS мониторинг транспорта, электронные карты городов и справо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30" y="620688"/>
            <a:ext cx="2886075" cy="19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ы Google. Как в Google Maps узнать координаты объект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632450" cy="42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ayZ - город Березино (Berezino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5" y="3212976"/>
            <a:ext cx="3048000" cy="28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2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196752"/>
            <a:ext cx="229364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УстЬе</a:t>
            </a:r>
            <a:endParaRPr lang="ru-RU" dirty="0"/>
          </a:p>
        </p:txBody>
      </p:sp>
      <p:pic>
        <p:nvPicPr>
          <p:cNvPr id="4102" name="Picture 6" descr="Топографическая карта R-45-XIX,XX. Усть-По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233">
            <a:off x="3559690" y="234284"/>
            <a:ext cx="52752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Электронная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4211109" cy="27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2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857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Экватор</a:t>
            </a:r>
            <a:endParaRPr lang="ru-RU" dirty="0"/>
          </a:p>
        </p:txBody>
      </p:sp>
      <p:pic>
        <p:nvPicPr>
          <p:cNvPr id="3074" name="Picture 2" descr="Google Map Show Equ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5099720" cy="28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Градусная сетка земного ша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754">
            <a:off x="492019" y="2878037"/>
            <a:ext cx="3409589" cy="34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7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29364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ПолЮс</a:t>
            </a:r>
            <a:endParaRPr lang="ru-RU" dirty="0"/>
          </a:p>
        </p:txBody>
      </p:sp>
      <p:pic>
        <p:nvPicPr>
          <p:cNvPr id="2050" name="Picture 2" descr="Форум &quot;Огонь Рей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2670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держание учебного материала по тем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939">
            <a:off x="3457768" y="932612"/>
            <a:ext cx="5098322" cy="34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86902"/>
            <a:ext cx="23656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ЗемлЯ</a:t>
            </a:r>
            <a:endParaRPr lang="ru-RU" dirty="0"/>
          </a:p>
        </p:txBody>
      </p:sp>
      <p:pic>
        <p:nvPicPr>
          <p:cNvPr id="1026" name="Picture 2" descr="Apollo 17 Earth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325">
            <a:off x="3585082" y="657254"/>
            <a:ext cx="4913828" cy="37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рунт растительный цена, купить растиельный грунт с доставкой СП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39017"/>
            <a:ext cx="3888432" cy="25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2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en-US" sz="8000" dirty="0" smtClean="0"/>
              <a:t>.</a:t>
            </a:r>
            <a:r>
              <a:rPr lang="ru-RU" sz="8000" dirty="0" smtClean="0"/>
              <a:t>е….</a:t>
            </a:r>
            <a:endParaRPr lang="ru-RU" sz="8000" dirty="0"/>
          </a:p>
        </p:txBody>
      </p:sp>
      <p:pic>
        <p:nvPicPr>
          <p:cNvPr id="23554" name="Picture 2" descr="Опубликовано Леутина (RU-MO) Юлия Юрьевна в okr_mir_4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929090" cy="5238787"/>
          </a:xfrm>
          <a:prstGeom prst="rect">
            <a:avLst/>
          </a:prstGeom>
          <a:noFill/>
        </p:spPr>
      </p:pic>
      <p:pic>
        <p:nvPicPr>
          <p:cNvPr id="23558" name="Picture 6" descr="Iceland geyser #naturalphenonema - Totally Frickin Awes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643338" cy="52245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Ж</a:t>
            </a:r>
            <a:endParaRPr lang="ru-RU" sz="8000" dirty="0"/>
          </a:p>
        </p:txBody>
      </p:sp>
      <p:pic>
        <p:nvPicPr>
          <p:cNvPr id="19458" name="Picture 2" descr="2 Тектоника (движение) литосферных п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20128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З</a:t>
            </a:r>
            <a:endParaRPr lang="ru-RU" sz="8000" dirty="0"/>
          </a:p>
        </p:txBody>
      </p:sp>
      <p:pic>
        <p:nvPicPr>
          <p:cNvPr id="20482" name="Picture 2" descr="Июль - 2010 - dream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4" y="2204864"/>
            <a:ext cx="4762500" cy="4547580"/>
          </a:xfrm>
          <a:prstGeom prst="rect">
            <a:avLst/>
          </a:prstGeom>
          <a:noFill/>
        </p:spPr>
      </p:pic>
      <p:pic>
        <p:nvPicPr>
          <p:cNvPr id="20484" name="Picture 4" descr="Wet All Free Web Resources for Designer - Web Design Hot. - Par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16632"/>
            <a:ext cx="3417742" cy="34177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96</Words>
  <Application>Microsoft Office PowerPoint</Application>
  <PresentationFormat>Экран (4:3)</PresentationFormat>
  <Paragraphs>65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Яркая</vt:lpstr>
      <vt:lpstr>Медиаазбука Географическая карта</vt:lpstr>
      <vt:lpstr>А</vt:lpstr>
      <vt:lpstr>Б</vt:lpstr>
      <vt:lpstr>В</vt:lpstr>
      <vt:lpstr>Г</vt:lpstr>
      <vt:lpstr>Д</vt:lpstr>
      <vt:lpstr>.е….</vt:lpstr>
      <vt:lpstr>Ж</vt:lpstr>
      <vt:lpstr>З</vt:lpstr>
      <vt:lpstr>…..и.</vt:lpstr>
      <vt:lpstr>.й…..</vt:lpstr>
      <vt:lpstr>К</vt:lpstr>
      <vt:lpstr>Л</vt:lpstr>
      <vt:lpstr>М</vt:lpstr>
      <vt:lpstr>…..н.</vt:lpstr>
      <vt:lpstr>О</vt:lpstr>
      <vt:lpstr>П</vt:lpstr>
      <vt:lpstr>Р</vt:lpstr>
      <vt:lpstr>С</vt:lpstr>
      <vt:lpstr>.Т…</vt:lpstr>
      <vt:lpstr>…У……</vt:lpstr>
      <vt:lpstr>…..Ф</vt:lpstr>
      <vt:lpstr>Х</vt:lpstr>
      <vt:lpstr> …… Ц……</vt:lpstr>
      <vt:lpstr>Ч</vt:lpstr>
      <vt:lpstr>Ш</vt:lpstr>
      <vt:lpstr>…Щ…</vt:lpstr>
      <vt:lpstr>………Ы</vt:lpstr>
      <vt:lpstr>…Ь.</vt:lpstr>
      <vt:lpstr>Э</vt:lpstr>
      <vt:lpstr>…Ю.</vt:lpstr>
      <vt:lpstr>….Я</vt:lpstr>
      <vt:lpstr>Медиаазбука Географическая карта</vt:lpstr>
      <vt:lpstr>Азимут</vt:lpstr>
      <vt:lpstr>Болото</vt:lpstr>
      <vt:lpstr>Вулкан</vt:lpstr>
      <vt:lpstr>Глобус</vt:lpstr>
      <vt:lpstr>Дорога</vt:lpstr>
      <vt:lpstr>Гейзер</vt:lpstr>
      <vt:lpstr>Желоб</vt:lpstr>
      <vt:lpstr>Земля</vt:lpstr>
      <vt:lpstr>Материк</vt:lpstr>
      <vt:lpstr>Айсберг</vt:lpstr>
      <vt:lpstr>Карта</vt:lpstr>
      <vt:lpstr>Ледник</vt:lpstr>
      <vt:lpstr>Масштаб</vt:lpstr>
      <vt:lpstr>Впадина</vt:lpstr>
      <vt:lpstr>Отлив</vt:lpstr>
      <vt:lpstr>Прилив</vt:lpstr>
      <vt:lpstr>Равнина</vt:lpstr>
      <vt:lpstr>Суша</vt:lpstr>
      <vt:lpstr>АТлас</vt:lpstr>
      <vt:lpstr>ПолУостров</vt:lpstr>
      <vt:lpstr>РельеФ</vt:lpstr>
      <vt:lpstr>Холм</vt:lpstr>
      <vt:lpstr>Градус Цельсия</vt:lpstr>
      <vt:lpstr>Часовые пояса</vt:lpstr>
      <vt:lpstr>Шельф</vt:lpstr>
      <vt:lpstr>ТреЩина</vt:lpstr>
      <vt:lpstr>КоординатЫ</vt:lpstr>
      <vt:lpstr>УстЬе</vt:lpstr>
      <vt:lpstr>Экватор</vt:lpstr>
      <vt:lpstr>ПолЮс</vt:lpstr>
      <vt:lpstr>ЗемлЯ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Медиаазбука Географическая карта</dc:title>
  <dc:creator>Admin</dc:creator>
  <cp:lastModifiedBy>Admin</cp:lastModifiedBy>
  <cp:revision>12</cp:revision>
  <dcterms:created xsi:type="dcterms:W3CDTF">2015-01-25T13:31:06Z</dcterms:created>
  <dcterms:modified xsi:type="dcterms:W3CDTF">2015-02-12T19:46:16Z</dcterms:modified>
</cp:coreProperties>
</file>