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xgscWWXYeorOlL3fAmQuke0/1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82" y="-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23007426cf7c9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23007426cf7c9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15f4bca4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15f4bca4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c6f09001da54789_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6c6f09001da54789_1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6c6f09001da54789_1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c6f09001da54789_2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6c6f09001da54789_2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6c6f09001da54789_2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c6f09001da54789_2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c6f09001da54789_18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6c6f09001da54789_1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6c6f09001da54789_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6c6f09001da54789_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6c6f09001da54789_1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6c6f09001da54789_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6c6f09001da54789_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6c6f09001da54789_19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6c6f09001da54789_1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c6f09001da54789_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6c6f09001da54789_1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c6f09001da54789_19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6c6f09001da54789_19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6c6f09001da54789_1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c6f09001da54789_20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6c6f09001da54789_2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c6f09001da54789_20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6c6f09001da54789_20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6c6f09001da54789_20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6c6f09001da54789_20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6c6f09001da54789_2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c6f09001da54789_2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6c6f09001da54789_2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c6f09001da54789_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6c6f09001da54789_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6c6f09001da54789_1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625" y="0"/>
            <a:ext cx="8936500" cy="520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l="2775" t="3331" r="2812" b="3051"/>
          <a:stretch/>
        </p:blipFill>
        <p:spPr>
          <a:xfrm rot="-155">
            <a:off x="-1394900" y="-988901"/>
            <a:ext cx="6670500" cy="661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2841297" y="772553"/>
            <a:ext cx="63027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b="1" i="1">
                <a:solidFill>
                  <a:srgbClr val="FFFFFF"/>
                </a:solidFill>
              </a:rPr>
              <a:t>Миграция населения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" y="139663"/>
            <a:ext cx="4147799" cy="41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458240" y="514579"/>
            <a:ext cx="45903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200" b="1" i="1"/>
              <a:t>Миграция</a:t>
            </a:r>
            <a:r>
              <a:rPr lang="ru" sz="2200"/>
              <a:t> — это перемещение людей из одного места в другое с целью постоянного или временного проживания.</a:t>
            </a:r>
            <a:endParaRPr sz="2200"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144752" y="2055382"/>
            <a:ext cx="4590299" cy="28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15160"/>
          <a:stretch/>
        </p:blipFill>
        <p:spPr>
          <a:xfrm rot="-4" flipH="1">
            <a:off x="238278" y="3256774"/>
            <a:ext cx="2896074" cy="178614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348000" y="-903875"/>
            <a:ext cx="46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l="17518" b="3110"/>
          <a:stretch/>
        </p:blipFill>
        <p:spPr>
          <a:xfrm>
            <a:off x="0" y="341450"/>
            <a:ext cx="4087825" cy="48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r="19620" b="1826"/>
          <a:stretch/>
        </p:blipFill>
        <p:spPr>
          <a:xfrm>
            <a:off x="6131375" y="93725"/>
            <a:ext cx="3012625" cy="504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2307" y="75073"/>
            <a:ext cx="4541699" cy="47318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/>
        </p:nvSpPr>
        <p:spPr>
          <a:xfrm>
            <a:off x="311700" y="1869950"/>
            <a:ext cx="2596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 rot="-294515">
            <a:off x="3701578" y="583884"/>
            <a:ext cx="1083373" cy="85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Эмиграция— </a:t>
            </a:r>
            <a:r>
              <a:rPr lang="ru" sz="900" b="1" i="1"/>
              <a:t>в</a:t>
            </a:r>
            <a:r>
              <a:rPr lang="ru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ыезд из страны </a:t>
            </a:r>
            <a:endParaRPr sz="9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Эмигрант </a:t>
            </a:r>
            <a:endParaRPr sz="9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480041">
            <a:off x="4949634" y="410006"/>
            <a:ext cx="1051838" cy="9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Иммиграция— въезд в страну </a:t>
            </a:r>
            <a:endParaRPr sz="10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Иммигрант</a:t>
            </a:r>
            <a:endParaRPr sz="10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7123007426cf7c96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7123007426cf7c96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291" y="245350"/>
            <a:ext cx="7403400" cy="46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815f4bca4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3815f4bca41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007" y="152404"/>
            <a:ext cx="64600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Экран (16:9)</PresentationFormat>
  <Paragraphs>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Миграция населения</vt:lpstr>
      <vt:lpstr>Миграция — это перемещение людей из одного места в другое с целью постоянного или временного проживания.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Миграция населения</dc:title>
  <cp:lastModifiedBy>Admin</cp:lastModifiedBy>
  <cp:revision>1</cp:revision>
  <dcterms:modified xsi:type="dcterms:W3CDTF">2026-01-08T16:12:35Z</dcterms:modified>
</cp:coreProperties>
</file>