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-91" y="-48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C1B3-2C95-4013-A0CE-41B9B5497DD4}" type="datetimeFigureOut">
              <a:rPr lang="x-none" smtClean="0"/>
              <a:pPr/>
              <a:t>29.12.2025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34EA24E-FCB5-4788-BDE6-1455A2399B9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635182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C1B3-2C95-4013-A0CE-41B9B5497DD4}" type="datetimeFigureOut">
              <a:rPr lang="x-none" smtClean="0"/>
              <a:pPr/>
              <a:t>29.12.2025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A24E-FCB5-4788-BDE6-1455A2399B9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424689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C1B3-2C95-4013-A0CE-41B9B5497DD4}" type="datetimeFigureOut">
              <a:rPr lang="x-none" smtClean="0"/>
              <a:pPr/>
              <a:t>29.12.2025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A24E-FCB5-4788-BDE6-1455A2399B9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628588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C1B3-2C95-4013-A0CE-41B9B5497DD4}" type="datetimeFigureOut">
              <a:rPr lang="x-none" smtClean="0"/>
              <a:pPr/>
              <a:t>29.12.2025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A24E-FCB5-4788-BDE6-1455A2399B9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523305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DAFC1B3-2C95-4013-A0CE-41B9B5497DD4}" type="datetimeFigureOut">
              <a:rPr lang="x-none" smtClean="0"/>
              <a:pPr/>
              <a:t>29.12.2025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x-none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34EA24E-FCB5-4788-BDE6-1455A2399B9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053923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C1B3-2C95-4013-A0CE-41B9B5497DD4}" type="datetimeFigureOut">
              <a:rPr lang="x-none" smtClean="0"/>
              <a:pPr/>
              <a:t>29.12.2025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A24E-FCB5-4788-BDE6-1455A2399B9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95799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C1B3-2C95-4013-A0CE-41B9B5497DD4}" type="datetimeFigureOut">
              <a:rPr lang="x-none" smtClean="0"/>
              <a:pPr/>
              <a:t>29.12.2025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A24E-FCB5-4788-BDE6-1455A2399B9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698036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C1B3-2C95-4013-A0CE-41B9B5497DD4}" type="datetimeFigureOut">
              <a:rPr lang="x-none" smtClean="0"/>
              <a:pPr/>
              <a:t>29.12.2025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A24E-FCB5-4788-BDE6-1455A2399B9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928329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C1B3-2C95-4013-A0CE-41B9B5497DD4}" type="datetimeFigureOut">
              <a:rPr lang="x-none" smtClean="0"/>
              <a:pPr/>
              <a:t>29.12.2025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A24E-FCB5-4788-BDE6-1455A2399B9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794875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C1B3-2C95-4013-A0CE-41B9B5497DD4}" type="datetimeFigureOut">
              <a:rPr lang="x-none" smtClean="0"/>
              <a:pPr/>
              <a:t>29.12.2025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A24E-FCB5-4788-BDE6-1455A2399B9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610339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C1B3-2C95-4013-A0CE-41B9B5497DD4}" type="datetimeFigureOut">
              <a:rPr lang="x-none" smtClean="0"/>
              <a:pPr/>
              <a:t>29.12.2025</a:t>
            </a:fld>
            <a:endParaRPr lang="x-none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A24E-FCB5-4788-BDE6-1455A2399B9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100303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DAFC1B3-2C95-4013-A0CE-41B9B5497DD4}" type="datetimeFigureOut">
              <a:rPr lang="x-none" smtClean="0"/>
              <a:pPr/>
              <a:t>29.12.2025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x-none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34EA24E-FCB5-4788-BDE6-1455A2399B9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83677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118434-540E-9F35-E90B-7B926089E1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         </a:t>
            </a:r>
            <a:r>
              <a:rPr lang="ru-RU" dirty="0" err="1"/>
              <a:t>китай</a:t>
            </a:r>
            <a:endParaRPr lang="x-none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600440F-1709-E946-4BEE-33C33AC7EC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Можно ли рассматривать Китай как пример государства </a:t>
            </a:r>
            <a:r>
              <a:rPr lang="en-US" dirty="0"/>
              <a:t>,</a:t>
            </a:r>
            <a:r>
              <a:rPr lang="ru-RU" dirty="0"/>
              <a:t>в котором при сохранении сильной политической власти фактически построена и действует рыночная экономика</a:t>
            </a:r>
            <a:r>
              <a:rPr lang="en-US" dirty="0"/>
              <a:t>?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1696991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3BD32F-653C-24BD-1F76-15D5E9DEB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0043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ru-RU" sz="2800" dirty="0" err="1"/>
              <a:t>к</a:t>
            </a:r>
            <a:r>
              <a:rPr lang="ru-RU" sz="2000" dirty="0" err="1"/>
              <a:t>итай</a:t>
            </a:r>
            <a:r>
              <a:rPr lang="ru-RU" sz="2000" dirty="0"/>
              <a:t> -это страна с богатой историей</a:t>
            </a:r>
            <a:r>
              <a:rPr lang="en-US" sz="2000" dirty="0"/>
              <a:t>,</a:t>
            </a:r>
            <a:r>
              <a:rPr lang="ru-RU" sz="2000" dirty="0"/>
              <a:t> которая пережила значительные экономические и политические изменения</a:t>
            </a:r>
            <a:r>
              <a:rPr lang="en-US" sz="2000" dirty="0"/>
              <a:t>.</a:t>
            </a:r>
            <a:r>
              <a:rPr lang="ru-RU" sz="2000" dirty="0"/>
              <a:t> </a:t>
            </a:r>
            <a:r>
              <a:rPr lang="ru-RU" sz="2800" dirty="0"/>
              <a:t>К</a:t>
            </a:r>
            <a:r>
              <a:rPr lang="ru-RU" sz="2000" dirty="0"/>
              <a:t>огда </a:t>
            </a:r>
            <a:r>
              <a:rPr lang="ru-RU" sz="2800" dirty="0" err="1"/>
              <a:t>к</a:t>
            </a:r>
            <a:r>
              <a:rPr lang="ru-RU" sz="2000" dirty="0" err="1"/>
              <a:t>итай</a:t>
            </a:r>
            <a:r>
              <a:rPr lang="ru-RU" sz="2000" dirty="0"/>
              <a:t> начал свою экономическую реформу</a:t>
            </a:r>
            <a:r>
              <a:rPr lang="en-US" sz="2000" dirty="0"/>
              <a:t>,</a:t>
            </a:r>
            <a:r>
              <a:rPr lang="ru-RU" sz="2000" dirty="0"/>
              <a:t> она привела к быстрому росту и развитию рыночной экономики</a:t>
            </a:r>
            <a:r>
              <a:rPr lang="en-US" sz="2000" dirty="0"/>
              <a:t>.</a:t>
            </a:r>
            <a:r>
              <a:rPr lang="ru-RU" sz="2000" dirty="0"/>
              <a:t> </a:t>
            </a:r>
            <a:r>
              <a:rPr lang="ru-RU" sz="2800" dirty="0"/>
              <a:t>Н</a:t>
            </a:r>
            <a:r>
              <a:rPr lang="ru-RU" sz="2000" dirty="0"/>
              <a:t>о </a:t>
            </a:r>
            <a:r>
              <a:rPr lang="en-US" sz="2000" dirty="0"/>
              <a:t>,</a:t>
            </a:r>
            <a:r>
              <a:rPr lang="ru-RU" sz="2000" dirty="0"/>
              <a:t> несмотря на это</a:t>
            </a:r>
            <a:r>
              <a:rPr lang="en-US" sz="2000" dirty="0"/>
              <a:t>, </a:t>
            </a:r>
            <a:r>
              <a:rPr lang="ru-RU" sz="2800" dirty="0" err="1"/>
              <a:t>к</a:t>
            </a:r>
            <a:r>
              <a:rPr lang="ru-RU" sz="2000" dirty="0" err="1"/>
              <a:t>итай</a:t>
            </a:r>
            <a:r>
              <a:rPr lang="ru-RU" sz="2000" dirty="0"/>
              <a:t> остается авторитарным государством с сильной политической властью</a:t>
            </a:r>
            <a:r>
              <a:rPr lang="en-US" sz="2000" dirty="0"/>
              <a:t>.</a:t>
            </a:r>
            <a:endParaRPr lang="x-none" sz="2800" dirty="0"/>
          </a:p>
        </p:txBody>
      </p:sp>
      <p:pic>
        <p:nvPicPr>
          <p:cNvPr id="7" name="Объект 6" descr="Изображение выглядит как картина, рисунок, зарисовка, искусство&#10;&#10;AI-generated content may be incorrect.">
            <a:extLst>
              <a:ext uri="{FF2B5EF4-FFF2-40B4-BE49-F238E27FC236}">
                <a16:creationId xmlns:a16="http://schemas.microsoft.com/office/drawing/2014/main" xmlns="" id="{50F10A88-E13D-CB30-6414-DA97ED19C2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7326" y="1941095"/>
            <a:ext cx="9153235" cy="4432273"/>
          </a:xfrm>
        </p:spPr>
      </p:pic>
    </p:spTree>
    <p:extLst>
      <p:ext uri="{BB962C8B-B14F-4D97-AF65-F5344CB8AC3E}">
        <p14:creationId xmlns:p14="http://schemas.microsoft.com/office/powerpoint/2010/main" xmlns="" val="4125546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217C01-0B9A-8F3A-8194-8D36252B6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020" y="1"/>
            <a:ext cx="4065872" cy="1143000"/>
          </a:xfrm>
        </p:spPr>
        <p:txBody>
          <a:bodyPr/>
          <a:lstStyle/>
          <a:p>
            <a:r>
              <a:rPr lang="ru-RU" dirty="0"/>
              <a:t>Экономические реформы</a:t>
            </a:r>
            <a:endParaRPr lang="x-none" dirty="0"/>
          </a:p>
        </p:txBody>
      </p:sp>
      <p:pic>
        <p:nvPicPr>
          <p:cNvPr id="8" name="Рисунок 7" descr="Изображение выглядит как картина, рисунок, зарисовка, текст&#10;&#10;AI-generated content may be incorrect.">
            <a:extLst>
              <a:ext uri="{FF2B5EF4-FFF2-40B4-BE49-F238E27FC236}">
                <a16:creationId xmlns:a16="http://schemas.microsoft.com/office/drawing/2014/main" xmlns="" id="{2D3BB6C9-B6C3-77A4-F753-25E6DEA2EEF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55" r="2655"/>
          <a:stretch>
            <a:fillRect/>
          </a:stretch>
        </p:blipFill>
        <p:spPr>
          <a:xfrm>
            <a:off x="256674" y="401051"/>
            <a:ext cx="7636041" cy="584734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C771A52-3BA4-33F0-8E50-FB88A2D65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61409" y="1143001"/>
            <a:ext cx="3730590" cy="3291840"/>
          </a:xfrm>
        </p:spPr>
        <p:txBody>
          <a:bodyPr>
            <a:normAutofit/>
          </a:bodyPr>
          <a:lstStyle/>
          <a:p>
            <a:r>
              <a:rPr lang="ru-RU" sz="2000" dirty="0"/>
              <a:t>С начала 1980-х годов Китай начал проводить экономические реформы, которые открыли страну для рыночных механизмов. Эти реформы включали создание спец. экономических зон и привлечение иностранных инвестиций. </a:t>
            </a:r>
            <a:endParaRPr lang="x-none" sz="2000" dirty="0"/>
          </a:p>
        </p:txBody>
      </p:sp>
    </p:spTree>
    <p:extLst>
      <p:ext uri="{BB962C8B-B14F-4D97-AF65-F5344CB8AC3E}">
        <p14:creationId xmlns:p14="http://schemas.microsoft.com/office/powerpoint/2010/main" xmlns="" val="4200887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36DD5E-CCAE-0DD6-D9C2-8C83AE886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642360" cy="340895"/>
          </a:xfrm>
        </p:spPr>
        <p:txBody>
          <a:bodyPr>
            <a:normAutofit fontScale="90000"/>
          </a:bodyPr>
          <a:lstStyle/>
          <a:p>
            <a:r>
              <a:rPr lang="ru-RU" dirty="0"/>
              <a:t>Экономический рост </a:t>
            </a:r>
            <a:endParaRPr lang="x-none" dirty="0"/>
          </a:p>
        </p:txBody>
      </p:sp>
      <p:pic>
        <p:nvPicPr>
          <p:cNvPr id="6" name="Рисунок 5" descr="Изображение выглядит как красный, Графика, текст, снимок экрана&#10;&#10;AI-generated content may be incorrect.">
            <a:extLst>
              <a:ext uri="{FF2B5EF4-FFF2-40B4-BE49-F238E27FC236}">
                <a16:creationId xmlns:a16="http://schemas.microsoft.com/office/drawing/2014/main" xmlns="" id="{5BA8C511-4B51-6041-2C1D-A51DE07818A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98" r="9898"/>
          <a:stretch>
            <a:fillRect/>
          </a:stretch>
        </p:blipFill>
        <p:spPr>
          <a:xfrm>
            <a:off x="248651" y="425116"/>
            <a:ext cx="7886894" cy="5819274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F5583EB-CBD1-EE8F-D51B-47834A795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1026695"/>
            <a:ext cx="3522044" cy="4688305"/>
          </a:xfrm>
        </p:spPr>
        <p:txBody>
          <a:bodyPr>
            <a:normAutofit/>
          </a:bodyPr>
          <a:lstStyle/>
          <a:p>
            <a:r>
              <a:rPr lang="ru-RU" sz="2000" dirty="0"/>
              <a:t>Китай продемонстрировал впечатляющий экономический рост за последние несколько десятилетий</a:t>
            </a:r>
            <a:r>
              <a:rPr lang="en-US" sz="2000" dirty="0"/>
              <a:t>,</a:t>
            </a:r>
            <a:r>
              <a:rPr lang="ru-RU" sz="2000" dirty="0"/>
              <a:t> став второй по величине экономикой мира</a:t>
            </a:r>
            <a:r>
              <a:rPr lang="en-US" sz="2000" dirty="0"/>
              <a:t>.</a:t>
            </a:r>
            <a:r>
              <a:rPr lang="ru-RU" sz="2000" dirty="0"/>
              <a:t> Это было достигнуто благодаря сочетания рыночных реформ централизованного управления</a:t>
            </a:r>
            <a:r>
              <a:rPr lang="en-US" sz="2000" dirty="0"/>
              <a:t>.</a:t>
            </a:r>
            <a:endParaRPr lang="x-none" sz="2000" dirty="0"/>
          </a:p>
        </p:txBody>
      </p:sp>
    </p:spTree>
    <p:extLst>
      <p:ext uri="{BB962C8B-B14F-4D97-AF65-F5344CB8AC3E}">
        <p14:creationId xmlns:p14="http://schemas.microsoft.com/office/powerpoint/2010/main" xmlns="" val="587367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86A1AB-4A32-359B-0440-0F8B84C02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39" y="-248652"/>
            <a:ext cx="3465897" cy="1307432"/>
          </a:xfrm>
        </p:spPr>
        <p:txBody>
          <a:bodyPr/>
          <a:lstStyle/>
          <a:p>
            <a:r>
              <a:rPr lang="ru-RU" dirty="0"/>
              <a:t>Глобализация</a:t>
            </a:r>
            <a:endParaRPr lang="x-none" dirty="0"/>
          </a:p>
        </p:txBody>
      </p:sp>
      <p:pic>
        <p:nvPicPr>
          <p:cNvPr id="6" name="Рисунок 5" descr="Изображение выглядит как Карминный цвет, Торт на день рождения, красный, свеча&#10;&#10;AI-generated content may be incorrect.">
            <a:extLst>
              <a:ext uri="{FF2B5EF4-FFF2-40B4-BE49-F238E27FC236}">
                <a16:creationId xmlns:a16="http://schemas.microsoft.com/office/drawing/2014/main" xmlns="" id="{91CCC2AE-74CA-F559-AB6A-568CB33C22D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44" r="15944"/>
          <a:stretch>
            <a:fillRect/>
          </a:stretch>
        </p:blipFill>
        <p:spPr>
          <a:xfrm>
            <a:off x="287955" y="248652"/>
            <a:ext cx="7507705" cy="620056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0A860FA-C444-ED5E-2CAC-42D7A6F81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1171074"/>
            <a:ext cx="3465896" cy="4543926"/>
          </a:xfrm>
        </p:spPr>
        <p:txBody>
          <a:bodyPr>
            <a:normAutofit/>
          </a:bodyPr>
          <a:lstStyle/>
          <a:p>
            <a:r>
              <a:rPr lang="ru-RU" sz="2000" dirty="0"/>
              <a:t>Китай стал важным игроком на мировой арене</a:t>
            </a:r>
            <a:r>
              <a:rPr lang="en-US" sz="2000" dirty="0"/>
              <a:t>,</a:t>
            </a:r>
            <a:r>
              <a:rPr lang="ru-RU" sz="2000" dirty="0"/>
              <a:t> активно участвуя в международной торговле и инвестициях</a:t>
            </a:r>
            <a:r>
              <a:rPr lang="en-US" sz="2000" dirty="0"/>
              <a:t>,</a:t>
            </a:r>
            <a:r>
              <a:rPr lang="ru-RU" sz="2000" dirty="0"/>
              <a:t> что также способствовало развитию рыночной экономики</a:t>
            </a:r>
            <a:r>
              <a:rPr lang="en-US" sz="2000" dirty="0"/>
              <a:t>.</a:t>
            </a:r>
            <a:endParaRPr lang="x-none" sz="2000" dirty="0"/>
          </a:p>
        </p:txBody>
      </p:sp>
    </p:spTree>
    <p:extLst>
      <p:ext uri="{BB962C8B-B14F-4D97-AF65-F5344CB8AC3E}">
        <p14:creationId xmlns:p14="http://schemas.microsoft.com/office/powerpoint/2010/main" xmlns="" val="864971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D632BB-A191-E4B9-6EF4-C9D4BB030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275" y="158496"/>
            <a:ext cx="9281160" cy="3520440"/>
          </a:xfrm>
        </p:spPr>
        <p:txBody>
          <a:bodyPr/>
          <a:lstStyle/>
          <a:p>
            <a:r>
              <a:rPr lang="ru-RU" dirty="0"/>
              <a:t>           вывод</a:t>
            </a:r>
            <a:endParaRPr lang="x-none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CAF0C06-A330-EC2E-1042-F82C47FDC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23275" y="3056021"/>
            <a:ext cx="9052560" cy="3368842"/>
          </a:xfrm>
        </p:spPr>
        <p:txBody>
          <a:bodyPr>
            <a:normAutofit/>
          </a:bodyPr>
          <a:lstStyle/>
          <a:p>
            <a:r>
              <a:rPr lang="ru-RU" sz="2400" dirty="0"/>
              <a:t>Благодаря всем этим факторам Китай можно рассматривать как успешный пример</a:t>
            </a:r>
            <a:r>
              <a:rPr lang="en-US" sz="2400" dirty="0"/>
              <a:t>,</a:t>
            </a:r>
            <a:r>
              <a:rPr lang="ru-RU" sz="2400" dirty="0"/>
              <a:t>в котором сильная политическая власть соседствует с элементами рыночной экономики рыночной экономики</a:t>
            </a:r>
            <a:r>
              <a:rPr lang="en-US" sz="2400" dirty="0"/>
              <a:t>,</a:t>
            </a:r>
            <a:r>
              <a:rPr lang="ru-RU" sz="2400" dirty="0"/>
              <a:t> что демонстрирует уникальную модель управления.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xmlns="" val="38785695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94</TotalTime>
  <Words>189</Words>
  <Application>Microsoft Office PowerPoint</Application>
  <PresentationFormat>Произвольный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Дерево</vt:lpstr>
      <vt:lpstr>          китай</vt:lpstr>
      <vt:lpstr>китай -это страна с богатой историей, которая пережила значительные экономические и политические изменения. Когда китай начал свою экономическую реформу, она привела к быстрому росту и развитию рыночной экономики. Но , несмотря на это, китай остается авторитарным государством с сильной политической властью.</vt:lpstr>
      <vt:lpstr>Экономические реформы</vt:lpstr>
      <vt:lpstr>Экономический рост </vt:lpstr>
      <vt:lpstr>Глобализация</vt:lpstr>
      <vt:lpstr>           вывод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китай</dc:title>
  <dc:creator>kate nem</dc:creator>
  <cp:lastModifiedBy>Admin</cp:lastModifiedBy>
  <cp:revision>2</cp:revision>
  <dcterms:created xsi:type="dcterms:W3CDTF">2025-05-11T15:34:02Z</dcterms:created>
  <dcterms:modified xsi:type="dcterms:W3CDTF">2025-12-29T18:53:49Z</dcterms:modified>
</cp:coreProperties>
</file>