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86" y="-4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1BCF27-C461-4584-9680-6DE86F6407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A393A82-FF13-44BD-8CAF-A750316E0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5340A25-E491-4088-A0B3-17C44D3FE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28198B7-5661-4498-9AAC-863B29AD3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B7771F2-44A9-49F7-8F83-70A54EB3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689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C6E7C0-6FB0-494A-9C61-045E839F8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3E89B69-304F-422A-ADDB-90796E719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B8DBD74-164D-487E-A46B-AA179293C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4148066-D22B-4047-9BDF-CFC3214C5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B5C939A-A85C-46E1-A733-BB23F3C70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7371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430E7A1-F5BA-4469-85E9-F43FB846C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2D82A07-430E-451E-8E53-3306960C7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6705B22-8734-4DF6-B104-B7FCC7BA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8AAFC1-0907-4469-9C1D-DA8FEC4F6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95B3214-59B4-4DCC-9456-FAE9B8CD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701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3B7976-1D42-44A2-A629-F8BE31F86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5C146D-3B1C-4F5E-B95D-6828BB46F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8EB0151-604F-4428-868F-FA4B818C1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08C22CD-E753-486A-9C08-9F4E71A91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997FBFB-74BE-4793-8965-36DB71941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6758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E39D55-8220-4D54-B008-EF9CAB958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0EF6567-4957-4F81-99CA-600C55650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69C7E37-9B31-4FBB-BCD7-42EC74808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43CE183-E9D7-4105-B4F7-70D1E8B58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E1B8E83-B1C5-4916-99AD-A93770C54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664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9ECD82-12A9-4C03-AC1A-2ACCD4C57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B85B715-D14E-4135-8011-00BA7C931E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A7C6597-1BEE-492D-B783-6C27A45F7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C069A81-1F40-42D0-AD14-64AE166DB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DC57FA1-5C13-451C-88D4-3F6CDAC69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C500167-658C-411A-8F4E-09F10CF3A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568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094485-B2EF-4431-9A15-F8C2BB48C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C7A5AEF-C255-45C8-BF4E-14319713B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DF3A30F-C654-4CDE-9AB0-ED5AACAEC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087CEAC0-C1BB-4EB3-8B7A-550A213183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0ACF1C3-C9DA-42FD-9333-13A632937B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22E6E7E-A7B2-4F45-9DB1-F30D54BA9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8634D6E-0EA4-4896-86DE-65F2073C1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E250FFC6-7659-4721-9AC1-24953AC3C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171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C06E45-E4B6-4848-825F-99F31C8EE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8AA93C3-E29E-4222-9B92-723D62DF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4CD22DA-9E9D-4C99-91B5-11090CEBC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47EF1E6-5D83-45EF-BEEF-40216F3D8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445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E1A5AD9-7365-48EA-93EC-A749A1C9B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692571F-1E94-44A4-A9E3-0A4ACFC0D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81A9825-6807-431E-8570-3474A8E8F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80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BA0E81-FAC7-4161-8F0E-D72D35D5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A224C7-1A41-4DF6-8420-9887A356E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91ED0A8-E45F-4B25-BBEF-831861123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C2F59D2-13D7-4B7F-B531-BB3AF474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3E3A3CA-9064-45D2-A521-2981E945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1C38C31-7A93-4153-8A5D-0844A6CBE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3885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508862-913E-4C48-9085-EDF43B413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A9031F4-FE7A-4E8B-913F-AC224135E3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0712531-C2DA-465B-93C8-8401A97945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66679E8-67E7-4279-B111-66DF44D11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D7BBD3B-8D16-45F5-82DB-16680180F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85EA305-8E1A-40AF-80E0-12F681ACD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202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55000">
              <a:schemeClr val="accent2">
                <a:lumMod val="75000"/>
              </a:schemeClr>
            </a:gs>
            <a:gs pos="81000">
              <a:schemeClr val="accent2">
                <a:lumMod val="5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DB1D1D-459A-4850-B478-85571512E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5A0B08E-0A5E-4826-911D-785A54B36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273A0A7-C704-4A80-AF41-834EB4C0C5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09FBD-E3BF-434A-B00B-E758BB205189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8859E30-85E9-4A5B-B9B6-47AC1875A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BE34A28-FB1A-4048-BA4B-DCDA67D421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BF76B-2C39-479F-A535-77A31FFF77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3519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1FA4CA-F824-4E36-B1CB-30553C064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67180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</a:rPr>
              <a:t>ГЕОГРАФИЯ РАССЕЛЕНИЯ МИРА</a:t>
            </a:r>
          </a:p>
        </p:txBody>
      </p:sp>
    </p:spTree>
    <p:extLst>
      <p:ext uri="{BB962C8B-B14F-4D97-AF65-F5344CB8AC3E}">
        <p14:creationId xmlns:p14="http://schemas.microsoft.com/office/powerpoint/2010/main" xmlns="" val="3396944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28AFE4-3158-4195-AE41-C3B765C4A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Расселение – это процесс распределения и перераспределения населения с последующим формированием сети поселений.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129BBEDF-975C-4BD1-9677-8A1CC6F95A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00551" y="2656573"/>
            <a:ext cx="2552700" cy="2076442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6038E18-B43D-41E2-95E2-C9BE7D3658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51948" y="2874653"/>
            <a:ext cx="2895600" cy="207644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C8CD86E7-9AD3-4D66-9A7B-F23B98F308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6245" y="2828933"/>
            <a:ext cx="2466975" cy="1962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530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A8CFD8C8-54FB-4D55-8E01-825E8A8CD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onstantia" panose="02030602050306030303" pitchFamily="18" charset="0"/>
              </a:rPr>
              <a:t>ГРУППЫ ФАКТОРОВ РАССЕЛЕНИЯ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4D53CAE-0619-4F49-BAAD-E1525CBC4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63328" y="2037999"/>
            <a:ext cx="6397792" cy="278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2266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5F9CE2-F92E-44CC-BEBC-1A383A6B0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onstantia" panose="02030602050306030303" pitchFamily="18" charset="0"/>
              </a:rPr>
              <a:t>УРБАНИЗАЦИЯ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A6183396-8B17-4951-8372-C4BDEBF512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5531" y="2800952"/>
            <a:ext cx="4067475" cy="32802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A5180CA-7482-41FE-A56F-5B789F0F67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79093" y="2800952"/>
            <a:ext cx="4067475" cy="328025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E734ABC-7B54-43E6-95CF-8AA63D83D13F}"/>
              </a:ext>
            </a:extLst>
          </p:cNvPr>
          <p:cNvSpPr txBox="1"/>
          <p:nvPr/>
        </p:nvSpPr>
        <p:spPr>
          <a:xfrm>
            <a:off x="1049154" y="1648829"/>
            <a:ext cx="111428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Урбанизация - глобальный процесс роста городов, увеличения доли городского населения и повышения роли городов в жизни общества, включающий миграцию из сел в города, распространение городского образа жизни, культуры, инфраструктуры и экономики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39758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2968B6-EA45-4DC8-8567-FB64FAAC3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onstantia" panose="02030602050306030303" pitchFamily="18" charset="0"/>
              </a:rPr>
              <a:t>АГЛОМЕРАЦИЯ БЕЛАРУСИ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FCAB0ECF-2CE7-4C3C-AD98-FCD5EB02F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68842" y="1819175"/>
            <a:ext cx="5515275" cy="3580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10768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D59120F8-E0BA-400B-A2E0-ABEFFCB24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nstantia" panose="02030602050306030303" pitchFamily="18" charset="0"/>
              </a:rPr>
              <a:t>КРУПНЕЙШИЕ АГЛОМЕРАЦИИ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8AFCCC1-D2E9-4B4E-AA3F-C11036DFD7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ДЕЛИ</a:t>
            </a:r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xmlns="" id="{D8D77366-8431-4EE1-A2FD-625B7E376CA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42318" y="2752825"/>
            <a:ext cx="2752725" cy="2858703"/>
          </a:xfrm>
        </p:spPr>
      </p:pic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2214BE48-59D6-4705-B1C9-C453D09C1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ТОКИО</a:t>
            </a:r>
          </a:p>
        </p:txBody>
      </p:sp>
      <p:pic>
        <p:nvPicPr>
          <p:cNvPr id="11" name="Объект 10">
            <a:extLst>
              <a:ext uri="{FF2B5EF4-FFF2-40B4-BE49-F238E27FC236}">
                <a16:creationId xmlns:a16="http://schemas.microsoft.com/office/drawing/2014/main" xmlns="" id="{8A6B201A-FE13-4973-AC46-D29766D213A2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73156" y="2752825"/>
            <a:ext cx="2581275" cy="2858703"/>
          </a:xfrm>
        </p:spPr>
      </p:pic>
    </p:spTree>
    <p:extLst>
      <p:ext uri="{BB962C8B-B14F-4D97-AF65-F5344CB8AC3E}">
        <p14:creationId xmlns:p14="http://schemas.microsoft.com/office/powerpoint/2010/main" xmlns="" val="3091257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05FA43-B7D1-4423-89B2-7FC47A311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Constantia" panose="02030602050306030303" pitchFamily="18" charset="0"/>
              </a:rPr>
              <a:t>МЕГАЛОПОЛИС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E5A0B86-DAE2-4F33-9896-9579ECD4FE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Трансъевропейский(голубой банан)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xmlns="" id="{88A0F5D9-BB11-4D0A-84DF-BC4DECB2473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15427" y="3006726"/>
            <a:ext cx="2731979" cy="2537425"/>
          </a:xfrm>
        </p:spPr>
      </p:pic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BCF1269-39E6-4EE8-9608-1179648C13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Северо-Восточный(</a:t>
            </a:r>
            <a:r>
              <a:rPr lang="ru-RU" dirty="0" err="1"/>
              <a:t>Босваш</a:t>
            </a:r>
            <a:r>
              <a:rPr lang="ru-RU" dirty="0"/>
              <a:t>)</a:t>
            </a:r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xmlns="" id="{49049469-C840-470A-989E-16A2254C7E5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80446" y="3006726"/>
            <a:ext cx="2731979" cy="2537425"/>
          </a:xfrm>
        </p:spPr>
      </p:pic>
    </p:spTree>
    <p:extLst>
      <p:ext uri="{BB962C8B-B14F-4D97-AF65-F5344CB8AC3E}">
        <p14:creationId xmlns:p14="http://schemas.microsoft.com/office/powerpoint/2010/main" xmlns="" val="276316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6BE0E4-3304-4FC9-88F8-AF3A3E74B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latin typeface="Constantia" panose="02030602050306030303" pitchFamily="18" charset="0"/>
              </a:rPr>
              <a:t>Мегасити</a:t>
            </a:r>
            <a:endParaRPr lang="ru-RU" dirty="0">
              <a:latin typeface="Constantia" panose="02030602050306030303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25F90C1-5844-4501-BE78-CFB00A735F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Каир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xmlns="" id="{9B9E6E77-1EE2-4306-933E-9B74C62072B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26991" y="3214838"/>
            <a:ext cx="3480276" cy="1961999"/>
          </a:xfrm>
        </p:spPr>
      </p:pic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51C9310-DCA1-4D1D-907B-BD12B66F35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Китай</a:t>
            </a:r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xmlns="" id="{EC54AC06-5F96-4310-B162-478E88EB6455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55084" y="3214838"/>
            <a:ext cx="3209925" cy="2004067"/>
          </a:xfrm>
        </p:spPr>
      </p:pic>
    </p:spTree>
    <p:extLst>
      <p:ext uri="{BB962C8B-B14F-4D97-AF65-F5344CB8AC3E}">
        <p14:creationId xmlns:p14="http://schemas.microsoft.com/office/powerpoint/2010/main" xmlns="" val="9312390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72</Words>
  <Application>Microsoft Office PowerPoint</Application>
  <PresentationFormat>Произвольный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ГЕОГРАФИЯ РАССЕЛЕНИЯ МИРА</vt:lpstr>
      <vt:lpstr>Расселение – это процесс распределения и перераспределения населения с последующим формированием сети поселений.</vt:lpstr>
      <vt:lpstr>ГРУППЫ ФАКТОРОВ РАССЕЛЕНИЯ</vt:lpstr>
      <vt:lpstr>УРБАНИЗАЦИЯ</vt:lpstr>
      <vt:lpstr>АГЛОМЕРАЦИЯ БЕЛАРУСИ</vt:lpstr>
      <vt:lpstr>КРУПНЕЙШИЕ АГЛОМЕРАЦИИ</vt:lpstr>
      <vt:lpstr>МЕГАЛОПОЛИС</vt:lpstr>
      <vt:lpstr>Мегасити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ГЕОГРАФИЯ РАССЕЛЕНИЯ МИРА</dc:title>
  <dc:creator>tanakravec198@gmail.com</dc:creator>
  <cp:lastModifiedBy>Admin</cp:lastModifiedBy>
  <cp:revision>1</cp:revision>
  <dcterms:created xsi:type="dcterms:W3CDTF">2025-12-16T19:00:32Z</dcterms:created>
  <dcterms:modified xsi:type="dcterms:W3CDTF">2025-12-29T18:39:26Z</dcterms:modified>
</cp:coreProperties>
</file>