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3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8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2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0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51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0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7655-D14C-4318-93FA-B7259949C17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111102-3D2A-440F-971A-A3FC54B67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D6A5B-4711-8FB7-0852-88C0BE136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Беженство в современном мире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CCFBDE-9CF2-138E-C400-2CC8C71D7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Новиченко Мария 10В</a:t>
            </a:r>
          </a:p>
        </p:txBody>
      </p:sp>
    </p:spTree>
    <p:extLst>
      <p:ext uri="{BB962C8B-B14F-4D97-AF65-F5344CB8AC3E}">
        <p14:creationId xmlns:p14="http://schemas.microsoft.com/office/powerpoint/2010/main" val="38397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1C2EF-8BD7-A479-2708-4257CA9B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ЭТО ТАКОЕ?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B84ED-2001-CA10-D7AE-6F2E124B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Беженство — массовое оставление жителями своих родных мест вследствие войны или стихийных бедствий.</a:t>
            </a:r>
          </a:p>
          <a:p>
            <a:r>
              <a:rPr lang="ru-RU" sz="2400" dirty="0">
                <a:solidFill>
                  <a:srgbClr val="333333"/>
                </a:solidFill>
                <a:latin typeface="YS Text"/>
              </a:rPr>
              <a:t>Беженцы — лица, покинувшие страну, в которой они постоянно проживали, в силу чрезвычайных обстоятельств.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BA0C1-E25E-DC38-3CA0-96D81F1C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1" y="4151927"/>
            <a:ext cx="5412146" cy="27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57E6988-4CFF-8977-7CDB-D6C18DA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20" y="1185862"/>
            <a:ext cx="8930690" cy="973540"/>
          </a:xfrm>
        </p:spPr>
        <p:txBody>
          <a:bodyPr/>
          <a:lstStyle/>
          <a:p>
            <a:pPr algn="ctr"/>
            <a:r>
              <a:rPr lang="ru-RU" dirty="0"/>
              <a:t>ПРИЧИНЫ БЕЖЕНСТВА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CC9A1C0-3F49-377C-D063-D915C033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1906" y="2213008"/>
            <a:ext cx="4185623" cy="576262"/>
          </a:xfrm>
        </p:spPr>
        <p:txBody>
          <a:bodyPr/>
          <a:lstStyle/>
          <a:p>
            <a:r>
              <a:rPr lang="ru-RU" dirty="0"/>
              <a:t>ИСТОРИЧЕСКИЕ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8855A29-4939-088D-5B46-9D8D92DA9C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08" y="2982234"/>
            <a:ext cx="4756657" cy="2675619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F42F4488-26F1-2B72-C369-C282AF1E0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6932" y="2213008"/>
            <a:ext cx="4185618" cy="576262"/>
          </a:xfrm>
        </p:spPr>
        <p:txBody>
          <a:bodyPr/>
          <a:lstStyle/>
          <a:p>
            <a:r>
              <a:rPr lang="ru-RU" dirty="0"/>
              <a:t>СОВРЕМЕННЫЕ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55CC4C0-F6C6-9F22-5619-45DF07C548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07529" y="2982234"/>
            <a:ext cx="4846406" cy="26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2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25CAC-1254-4113-2171-DFF4C6B1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ИСТОРИЧЕСКИЕ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50F132-A53F-F034-8A30-F8670D143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Преследования по признаку расы, вероисповедания, гражданства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BADE390-511E-075C-23B8-C93D1049D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994554"/>
            <a:ext cx="4184650" cy="2789766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80830CB-7B13-2529-4450-0F8D97A55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5399" y="2852738"/>
            <a:ext cx="4185618" cy="576262"/>
          </a:xfrm>
        </p:spPr>
        <p:txBody>
          <a:bodyPr/>
          <a:lstStyle/>
          <a:p>
            <a:pPr algn="ctr"/>
            <a:r>
              <a:rPr lang="ru-RU" dirty="0"/>
              <a:t>Преследования по причине принадлежности к определенной социальной группе или политическим убеждениям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93D95B-8E0E-B8D8-F942-4D8CC9508D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15399" y="3620575"/>
            <a:ext cx="4815636" cy="27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C82D315-FD01-F0BF-E47E-6B78F04D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СОВРЕМЕННЫЕ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9666DBD-F59C-4301-7463-6B6DF3AF5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Стихийные природные бедствия</a:t>
            </a:r>
          </a:p>
          <a:p>
            <a:r>
              <a:rPr lang="ru-RU" sz="2400" dirty="0"/>
              <a:t>Военные конфликты</a:t>
            </a:r>
          </a:p>
          <a:p>
            <a:r>
              <a:rPr lang="ru-RU" sz="2400" dirty="0"/>
              <a:t>Крайняя нищета</a:t>
            </a:r>
          </a:p>
          <a:p>
            <a:r>
              <a:rPr lang="ru-RU" sz="2400" dirty="0"/>
              <a:t>Экологические катастрофы</a:t>
            </a:r>
          </a:p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3AE1AE3-0877-59EE-D2AD-8817CDF3B8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49750" y="2019544"/>
            <a:ext cx="2946131" cy="1767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EF83E6-3F1E-88C2-5E98-0E26FCA46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10" y="1419794"/>
            <a:ext cx="3571922" cy="20092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79C67A-401B-E3C3-D1F8-2605DCD5E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10" y="3876368"/>
            <a:ext cx="3571922" cy="2239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905B45-8E39-25B9-EF44-B40104B1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750" y="3945365"/>
            <a:ext cx="2830703" cy="19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2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929C9-D5BB-C090-94E0-30FDC31F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 ИНТЕРЕСНО ЗНАТЬ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9276B-89B8-D646-BB2B-F8124D3C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В международном праве понятие </a:t>
            </a:r>
            <a:r>
              <a:rPr lang="ru-RU" sz="2000" i="1" dirty="0"/>
              <a:t>беженцев</a:t>
            </a:r>
            <a:r>
              <a:rPr lang="ru-RU" sz="2000" dirty="0"/>
              <a:t> появляется после </a:t>
            </a:r>
            <a:r>
              <a:rPr lang="ru-RU" sz="2000" i="1" dirty="0"/>
              <a:t>Первой мировой войны</a:t>
            </a:r>
            <a:r>
              <a:rPr lang="ru-RU" sz="2000" dirty="0"/>
              <a:t>: в 1922 году Лига Наций принимает первое соглашение (дополненное соглашениями 1924, 1926 и 1928 гг. о статусе русских и армянских беженцев. Впервые были определены </a:t>
            </a:r>
            <a:r>
              <a:rPr lang="ru-RU" sz="2000" i="1" dirty="0"/>
              <a:t>права беженцев, они получали проездные документы особого образца.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316A3-582E-54A3-BF19-B15AEDD8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13" y="3150334"/>
            <a:ext cx="4072970" cy="27166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98A30-F634-54FE-1FB6-902161D7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74" y="3428999"/>
            <a:ext cx="4158019" cy="29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85C34-796E-A181-5705-FC91CCD1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ЕВРОПЕЙСКИЙ МИГРАЦИОННЫЙ КРИЗИС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B4D46-BBC5-8F9F-A678-7581D67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Он возник осенью 2015 года в связи с многократным увеличением потока беженцев и нелегальных мигрантов в Европейский союз (ЕС) из стран Северной Африки, Ближнего Востока и Южной Азии и неготовностью ЕС к их приёму и распределению.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EA376-EEC9-8248-7701-27FE008D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2" y="3251199"/>
            <a:ext cx="5989094" cy="33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B282-53CA-A6B1-5616-B08E54A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C9213-43AD-7509-1969-C7B3B4D5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46" y="1488613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/>
              <a:t>Военные действия в Сирии, Ираке, Афганистане</a:t>
            </a:r>
          </a:p>
          <a:p>
            <a:r>
              <a:rPr lang="ru-RU" sz="2400" dirty="0"/>
              <a:t>Ухудшение условий жизни и проблемы экономического развития </a:t>
            </a:r>
          </a:p>
          <a:p>
            <a:r>
              <a:rPr lang="ru-RU" sz="2400" dirty="0"/>
              <a:t>Мигранты стремятся попасть в те страны Европы, где обширные иммиграционные общины</a:t>
            </a:r>
          </a:p>
          <a:p>
            <a:r>
              <a:rPr lang="ru-RU" sz="2400" dirty="0"/>
              <a:t>Ухудшение жизни в лагерях для беженцев в Турции, Ливане и Иордании</a:t>
            </a:r>
          </a:p>
          <a:p>
            <a:r>
              <a:rPr lang="ru-RU" sz="2400" dirty="0"/>
              <a:t>Разрешение правительства Македонии о выдаче беженцам трехдневных виз на пересечение стран в направлении Европы без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6110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1E1BB-2BDB-3322-397F-552387FE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МИГРАЦИОННАЯ ПОЛИТИКА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C7537-FF5E-05CF-087E-D4A6112A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56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Миграционная политика – это система принципов, целей и действий, с помощью которых государство и иные политические факторы регулируют потоки переселенцев.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0DDC7-6D5B-7033-24AE-198B4C8E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20" y="2608999"/>
            <a:ext cx="2318602" cy="2318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73E3DC-09ED-A5A1-9BBB-DC86EB1E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54" y="3225184"/>
            <a:ext cx="6124306" cy="3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53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40</TotalTime>
  <Words>254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YS Text</vt:lpstr>
      <vt:lpstr>Аспект</vt:lpstr>
      <vt:lpstr>Беженство в современном мире</vt:lpstr>
      <vt:lpstr>ЧТО ЭТО ТАКОЕ?</vt:lpstr>
      <vt:lpstr>ПРИЧИНЫ БЕЖЕНСТВА</vt:lpstr>
      <vt:lpstr>ИСТОРИЧЕСКИЕ </vt:lpstr>
      <vt:lpstr>СОВРЕМЕННЫЕ</vt:lpstr>
      <vt:lpstr>ЭТО ИНТЕРЕСНО ЗНАТЬ</vt:lpstr>
      <vt:lpstr>ЕВРОПЕЙСКИЙ МИГРАЦИОННЫЙ КРИЗИС</vt:lpstr>
      <vt:lpstr>ПРИЧИНЫ?</vt:lpstr>
      <vt:lpstr>МИГРАЦИОННАЯ ПОЛИТИКА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Zver</dc:creator>
  <cp:lastModifiedBy>Zver</cp:lastModifiedBy>
  <cp:revision>1</cp:revision>
  <dcterms:created xsi:type="dcterms:W3CDTF">2025-12-15T15:41:11Z</dcterms:created>
  <dcterms:modified xsi:type="dcterms:W3CDTF">2025-12-15T16:21:31Z</dcterms:modified>
</cp:coreProperties>
</file>