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245" y="-5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CFF5-E60A-47A5-9B5F-B968DEAC3AB3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A0B9-8B1D-42AC-AAC4-D70EFE7EF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728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CFF5-E60A-47A5-9B5F-B968DEAC3AB3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A0B9-8B1D-42AC-AAC4-D70EFE7EF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684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CFF5-E60A-47A5-9B5F-B968DEAC3AB3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A0B9-8B1D-42AC-AAC4-D70EFE7EF5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57282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CFF5-E60A-47A5-9B5F-B968DEAC3AB3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A0B9-8B1D-42AC-AAC4-D70EFE7EF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6859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CFF5-E60A-47A5-9B5F-B968DEAC3AB3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A0B9-8B1D-42AC-AAC4-D70EFE7EF5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6347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CFF5-E60A-47A5-9B5F-B968DEAC3AB3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A0B9-8B1D-42AC-AAC4-D70EFE7EF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9468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CFF5-E60A-47A5-9B5F-B968DEAC3AB3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A0B9-8B1D-42AC-AAC4-D70EFE7EF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1927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CFF5-E60A-47A5-9B5F-B968DEAC3AB3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A0B9-8B1D-42AC-AAC4-D70EFE7EF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885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CFF5-E60A-47A5-9B5F-B968DEAC3AB3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A0B9-8B1D-42AC-AAC4-D70EFE7EF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15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CFF5-E60A-47A5-9B5F-B968DEAC3AB3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A0B9-8B1D-42AC-AAC4-D70EFE7EF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55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CFF5-E60A-47A5-9B5F-B968DEAC3AB3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A0B9-8B1D-42AC-AAC4-D70EFE7EF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339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CFF5-E60A-47A5-9B5F-B968DEAC3AB3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A0B9-8B1D-42AC-AAC4-D70EFE7EF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787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CFF5-E60A-47A5-9B5F-B968DEAC3AB3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A0B9-8B1D-42AC-AAC4-D70EFE7EF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5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CFF5-E60A-47A5-9B5F-B968DEAC3AB3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A0B9-8B1D-42AC-AAC4-D70EFE7EF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906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CFF5-E60A-47A5-9B5F-B968DEAC3AB3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A0B9-8B1D-42AC-AAC4-D70EFE7EF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96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A0B9-8B1D-42AC-AAC4-D70EFE7EF5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CFF5-E60A-47A5-9B5F-B968DEAC3AB3}" type="datetimeFigureOut">
              <a:rPr lang="ru-RU" smtClean="0"/>
              <a:pPr/>
              <a:t>07.12.2025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302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7CFF5-E60A-47A5-9B5F-B968DEAC3AB3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01A0B9-8B1D-42AC-AAC4-D70EFE7EF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75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49E47D-388A-280A-46B2-A86646FA8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5483" y="2404531"/>
            <a:ext cx="5990103" cy="1646302"/>
          </a:xfrm>
        </p:spPr>
        <p:txBody>
          <a:bodyPr/>
          <a:lstStyle/>
          <a:p>
            <a:pPr algn="ctr"/>
            <a:r>
              <a:rPr lang="ru-RU" dirty="0"/>
              <a:t>ПОЛИТИЧЕСКАЯ ГЕОГРАФИЯ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97C8650-3A5E-C05F-AB99-3DAA02A810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6193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1AB9D0-8FAD-FF30-F10C-AC137918B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Пограничные споры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6D1ABD-8911-95C3-AD12-FA962F653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45" y="1270000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/>
              <a:t>Территориальные споры</a:t>
            </a:r>
          </a:p>
          <a:p>
            <a:r>
              <a:rPr lang="ru-RU" sz="2400" dirty="0"/>
              <a:t>Ресурсные споры</a:t>
            </a:r>
          </a:p>
          <a:p>
            <a:r>
              <a:rPr lang="ru-RU" sz="2400" dirty="0"/>
              <a:t>Позиционные споры</a:t>
            </a:r>
          </a:p>
          <a:p>
            <a:r>
              <a:rPr lang="ru-RU" sz="2400" dirty="0"/>
              <a:t>Функциональные споры</a:t>
            </a:r>
          </a:p>
        </p:txBody>
      </p:sp>
      <p:pic>
        <p:nvPicPr>
          <p:cNvPr id="7" name="Рисунок 6" descr="Изображение выглядит как мультфильм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BA1FA77F-9965-7881-837C-C9E3E89E2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3163455"/>
            <a:ext cx="3397361" cy="3656043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карта, мяч, ша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80095FC5-AE65-3141-97F2-024D49420C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1079" y="1270000"/>
            <a:ext cx="4959686" cy="337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855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32BB826-5079-9DA1-284B-4A6DAF04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05" y="395785"/>
            <a:ext cx="4700689" cy="170313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Что такое политическая география?</a:t>
            </a:r>
          </a:p>
        </p:txBody>
      </p:sp>
      <p:pic>
        <p:nvPicPr>
          <p:cNvPr id="11" name="Объект 10" descr="Изображение выглядит как карта, текст, атлас, паз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8938090D-A06A-3129-5BBB-447493DE1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0095" y="117151"/>
            <a:ext cx="5978722" cy="3963529"/>
          </a:xfr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07EFC2FF-A556-8D84-CD3D-14AB54E05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2485" y="2377549"/>
            <a:ext cx="3854528" cy="2584449"/>
          </a:xfrm>
        </p:spPr>
        <p:txBody>
          <a:bodyPr>
            <a:normAutofit/>
          </a:bodyPr>
          <a:lstStyle/>
          <a:p>
            <a:r>
              <a:rPr lang="ru-RU" sz="2000" dirty="0"/>
              <a:t>Политическая география – это наука о пространственной организации политической сферы жизнедеятельности общества.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A891304-0B58-20CF-29B4-6B0830ADB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0094" y="4156400"/>
            <a:ext cx="4596081" cy="258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1381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48D2D3F4-24C0-83C0-2D2A-EF52A4BA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Кто придумал?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CC8EFB3-206B-F9B5-815F-E11D02C0A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ru-RU" dirty="0"/>
              <a:t>Фридрих </a:t>
            </a:r>
            <a:r>
              <a:rPr lang="ru-RU" dirty="0" err="1"/>
              <a:t>Ратцель</a:t>
            </a:r>
            <a:r>
              <a:rPr lang="ru-RU" dirty="0"/>
              <a:t> (30 августа 1844 – 9 августа 1904) был немецким географом и этнографом, известным тем, что впервые использовал термин </a:t>
            </a:r>
            <a:r>
              <a:rPr lang="ru-RU" dirty="0" err="1"/>
              <a:t>Lebensraum</a:t>
            </a:r>
            <a:r>
              <a:rPr lang="ru-RU" dirty="0"/>
              <a:t> ("жизненное пространство") в том смысле, в каком позже это сделали национал-социалисты.</a:t>
            </a:r>
          </a:p>
        </p:txBody>
      </p:sp>
      <p:pic>
        <p:nvPicPr>
          <p:cNvPr id="8" name="Рисунок 7" descr="Изображение выглядит как одежда, Человеческое лицо, портрет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7F6B2312-B9DA-B3E1-1CCD-220B82CDE9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0890" y="2224585"/>
            <a:ext cx="3061916" cy="41356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арта, книга, в помещени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E088A3E5-FA9C-6748-88D2-ACCB786DE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0107" y="2609403"/>
            <a:ext cx="3638997" cy="363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7358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8CBCF8-5E9A-6791-8038-11946A7EC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925" y="155050"/>
            <a:ext cx="8596668" cy="1320800"/>
          </a:xfrm>
        </p:spPr>
        <p:txBody>
          <a:bodyPr/>
          <a:lstStyle/>
          <a:p>
            <a:r>
              <a:rPr lang="ru-RU" dirty="0"/>
              <a:t>Объекты политической географии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3FB88D7-B462-249A-A6BC-B73F233DF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598" y="815450"/>
            <a:ext cx="7223764" cy="2418065"/>
          </a:xfrm>
        </p:spPr>
      </p:pic>
      <p:pic>
        <p:nvPicPr>
          <p:cNvPr id="11" name="Рисунок 10" descr="Изображение выглядит как рисунок, круг, Графика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4D2037DD-D432-F0D7-172C-D8359AD2C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1654" y="2984134"/>
            <a:ext cx="5128128" cy="27132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D1858A1-EBDB-FF1D-92F5-A9F1A3513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8257" y="2984134"/>
            <a:ext cx="4289952" cy="28571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3434740-145E-AF86-0BAE-5805F3182D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848" y="2984134"/>
            <a:ext cx="3302898" cy="285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13CF4E-0F54-968A-40A1-5AEBDB849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политической географии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FCC7BE-88AE-FF44-7D5D-B11768262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379" y="1270000"/>
            <a:ext cx="8596668" cy="3880773"/>
          </a:xfrm>
        </p:spPr>
        <p:txBody>
          <a:bodyPr/>
          <a:lstStyle/>
          <a:p>
            <a:r>
              <a:rPr lang="ru-RU" dirty="0"/>
              <a:t>Геополитика — государственные или общественные дела) — направление политической мысли, концепция о контроле над территорией, о закономерностях распределения и перераспределения сфер влияния (центров силы) различных государств и межгосударственных объединений.</a:t>
            </a:r>
          </a:p>
        </p:txBody>
      </p:sp>
      <p:pic>
        <p:nvPicPr>
          <p:cNvPr id="5" name="Рисунок 4" descr="Изображение выглядит как мультфильм, Торт на день рождения, пиро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4D1849C7-D3BA-FDB1-5AAC-D9794E7D6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379" y="2782531"/>
            <a:ext cx="6811370" cy="407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603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7E59E8-24E5-F5BD-9E9A-E28F5AD6C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политической географии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81B557-053E-900F-7EAF-728326289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61" y="1270000"/>
            <a:ext cx="8596668" cy="3880773"/>
          </a:xfrm>
        </p:spPr>
        <p:txBody>
          <a:bodyPr/>
          <a:lstStyle/>
          <a:p>
            <a:r>
              <a:rPr lang="ru-RU" dirty="0" err="1"/>
              <a:t>Геополити́ческий</a:t>
            </a:r>
            <a:r>
              <a:rPr lang="ru-RU" dirty="0"/>
              <a:t> </a:t>
            </a:r>
            <a:r>
              <a:rPr lang="ru-RU" dirty="0" err="1"/>
              <a:t>конфли́кт</a:t>
            </a:r>
            <a:r>
              <a:rPr lang="ru-RU" dirty="0"/>
              <a:t> — это, в обобщённом понимании, противостояние двух или нескольких государств (или государственных блоков), основанное на разнице экономических, политических и других характеристик. Геополитический конфликт может возникать в разных сферах: военной, экономической, этнической, межконфессиональной и др.</a:t>
            </a:r>
          </a:p>
        </p:txBody>
      </p:sp>
      <p:pic>
        <p:nvPicPr>
          <p:cNvPr id="5" name="Рисунок 4" descr="Изображение выглядит как карта, текс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1EEB19C6-42B0-33FF-4286-84F4EA81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5257" y="2870594"/>
            <a:ext cx="6051012" cy="387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939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C8871F-430F-788B-D511-F6027EBAE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политической географии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2190DCB-1D1D-0589-8F1F-55B4AF262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675" y="1270000"/>
            <a:ext cx="8596668" cy="3880773"/>
          </a:xfrm>
        </p:spPr>
        <p:txBody>
          <a:bodyPr/>
          <a:lstStyle/>
          <a:p>
            <a:r>
              <a:rPr lang="ru-RU" dirty="0"/>
              <a:t>Электоральная география – это наука о пространственном измерении избирательного процесса.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8D8C32F-8DE8-E06E-0027-19258D06D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61064"/>
            <a:ext cx="8516545" cy="468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549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92CFB4-14B7-3F57-16B4-E4507050E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81" y="514924"/>
            <a:ext cx="4484180" cy="1278466"/>
          </a:xfrm>
        </p:spPr>
        <p:txBody>
          <a:bodyPr>
            <a:noAutofit/>
          </a:bodyPr>
          <a:lstStyle/>
          <a:p>
            <a:r>
              <a:rPr lang="ru-RU" sz="2800" dirty="0"/>
              <a:t>Направления политической географии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68FC5B-9EB3-7A4B-9BBB-D1912B3C6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05" y="1827051"/>
            <a:ext cx="4513541" cy="5526437"/>
          </a:xfrm>
        </p:spPr>
        <p:txBody>
          <a:bodyPr/>
          <a:lstStyle/>
          <a:p>
            <a:r>
              <a:rPr lang="ru-RU" dirty="0"/>
              <a:t>Политико-географическое положение — это положение объекта (страны, её части, группы стран) по отношению к другим государствам и их группам как политическим объектам.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99EDD84B-0989-75A3-FDCB-8F9D96038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    </a:t>
            </a:r>
          </a:p>
        </p:txBody>
      </p:sp>
      <p:pic>
        <p:nvPicPr>
          <p:cNvPr id="5" name="Рисунок 4" descr="Изображение выглядит как карта, текст, атлас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80433B76-F1C3-5F0C-C5F7-F46670774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5160" y="643016"/>
            <a:ext cx="5052762" cy="557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3980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21C0805-5BC1-48AF-DD38-F0B8714F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771" y="513347"/>
            <a:ext cx="10070877" cy="1320800"/>
          </a:xfrm>
        </p:spPr>
        <p:txBody>
          <a:bodyPr/>
          <a:lstStyle/>
          <a:p>
            <a:pPr algn="ctr"/>
            <a:r>
              <a:rPr lang="ru-RU" dirty="0"/>
              <a:t>Формы изменения государственных границ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FDB31E6-FED5-EE4B-09F6-03E50BA5B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290" y="1314825"/>
            <a:ext cx="8739383" cy="3709029"/>
          </a:xfrm>
        </p:spPr>
        <p:txBody>
          <a:bodyPr/>
          <a:lstStyle/>
          <a:p>
            <a:r>
              <a:rPr lang="ru-RU" dirty="0"/>
              <a:t>Передача всех суверенных прав над определённой территорией одним государством другому</a:t>
            </a:r>
          </a:p>
          <a:p>
            <a:r>
              <a:rPr lang="ru-RU" dirty="0"/>
              <a:t> Добровольное вступление небольшой страны в состав другого государства </a:t>
            </a:r>
          </a:p>
          <a:p>
            <a:r>
              <a:rPr lang="ru-RU" dirty="0"/>
              <a:t>Искусственное и естественное приращение сухопутной территории </a:t>
            </a:r>
          </a:p>
          <a:p>
            <a:r>
              <a:rPr lang="ru-RU" dirty="0"/>
              <a:t>Выход определённых территорий из состава государства </a:t>
            </a:r>
          </a:p>
          <a:p>
            <a:r>
              <a:rPr lang="ru-RU" dirty="0"/>
              <a:t>Объединение стран </a:t>
            </a:r>
          </a:p>
          <a:p>
            <a:r>
              <a:rPr lang="ru-RU" dirty="0"/>
              <a:t>Территориальные изменения по решению Международного суда.</a:t>
            </a:r>
          </a:p>
        </p:txBody>
      </p:sp>
      <p:pic>
        <p:nvPicPr>
          <p:cNvPr id="8" name="Рисунок 7" descr="Изображение выглядит как очки, игрушка, мультфильм, черно-бел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92695A9C-CF4B-DE4C-0B88-D546E91CA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5086" y="4010376"/>
            <a:ext cx="2883568" cy="288356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карта, атлас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9BA162C5-845F-9FD6-A91A-B09A2432A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4275" y="4010376"/>
            <a:ext cx="3703720" cy="233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474537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</TotalTime>
  <Words>253</Words>
  <Application>Microsoft Office PowerPoint</Application>
  <PresentationFormat>Произвольный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ПОЛИТИЧЕСКАЯ ГЕОГРАФИЯ</vt:lpstr>
      <vt:lpstr>Что такое политическая география?</vt:lpstr>
      <vt:lpstr>Кто придумал?</vt:lpstr>
      <vt:lpstr>Объекты политической географии</vt:lpstr>
      <vt:lpstr>Направления политической географии</vt:lpstr>
      <vt:lpstr>Направления политической географии</vt:lpstr>
      <vt:lpstr>Направления политической географии</vt:lpstr>
      <vt:lpstr>Направления политической географии</vt:lpstr>
      <vt:lpstr>Формы изменения государственных границ</vt:lpstr>
      <vt:lpstr>Пограничные споры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ПОЛИТИЧЕСКАЯ ГЕОГРАФИЯ</dc:title>
  <dc:creator>Zver</dc:creator>
  <cp:lastModifiedBy>Admin</cp:lastModifiedBy>
  <cp:revision>2</cp:revision>
  <dcterms:created xsi:type="dcterms:W3CDTF">2025-10-16T16:18:21Z</dcterms:created>
  <dcterms:modified xsi:type="dcterms:W3CDTF">2025-12-07T17:19:52Z</dcterms:modified>
</cp:coreProperties>
</file>