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05A4-4050-41C1-84F5-65C438E819E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140-13D0-442F-9148-29F8487A4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1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05A4-4050-41C1-84F5-65C438E819E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140-13D0-442F-9148-29F8487A4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0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05A4-4050-41C1-84F5-65C438E819E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140-13D0-442F-9148-29F8487A4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1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05A4-4050-41C1-84F5-65C438E819E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140-13D0-442F-9148-29F8487A4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05A4-4050-41C1-84F5-65C438E819E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140-13D0-442F-9148-29F8487A4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05A4-4050-41C1-84F5-65C438E819E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140-13D0-442F-9148-29F8487A4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3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05A4-4050-41C1-84F5-65C438E819E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140-13D0-442F-9148-29F8487A4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05A4-4050-41C1-84F5-65C438E819E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140-13D0-442F-9148-29F8487A4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7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05A4-4050-41C1-84F5-65C438E819E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140-13D0-442F-9148-29F8487A4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05A4-4050-41C1-84F5-65C438E819E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140-13D0-442F-9148-29F8487A4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5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05A4-4050-41C1-84F5-65C438E819E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140-13D0-442F-9148-29F8487A4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8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05A4-4050-41C1-84F5-65C438E819E8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3140-13D0-442F-9148-29F8487A4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7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8568" y="1023505"/>
            <a:ext cx="6830291" cy="4783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6" y="4415286"/>
            <a:ext cx="8952344" cy="24427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89212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Наше, белорусское!</a:t>
            </a:r>
            <a:endParaRPr lang="ru-RU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97790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0790" y="2144483"/>
            <a:ext cx="7127180" cy="22998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5" y="-152400"/>
            <a:ext cx="780241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87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89018"/>
            <a:ext cx="11956473" cy="46689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863455"/>
            <a:ext cx="12192000" cy="1325563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КУПЛЯЙЦЕ НАША, БЕЛАРУСКАЕ!!!</a:t>
            </a:r>
            <a:endParaRPr lang="ru-RU" sz="54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4" y="0"/>
            <a:ext cx="617912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34291" y="319406"/>
            <a:ext cx="10390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287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01739" y="2870353"/>
            <a:ext cx="22222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МУКА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764" cy="68604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4" y="2455"/>
            <a:ext cx="635923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38598" y="2968562"/>
            <a:ext cx="2984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МОЛОКО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89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8214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13034" y="2967335"/>
            <a:ext cx="77321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МОЛОЧНАЯ ПРОДУКЦИЯ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557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5018"/>
            <a:ext cx="5846618" cy="76477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0"/>
            <a:ext cx="634538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34508" y="566241"/>
            <a:ext cx="3114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НАПИТКИ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8097" y="566241"/>
            <a:ext cx="5333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МОРЕПРОДУКТЫ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760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2400"/>
            <a:ext cx="5666509" cy="701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8" y="-152400"/>
            <a:ext cx="6525493" cy="7010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7798" y="0"/>
            <a:ext cx="52223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ПРОДУКЦИЯ «ТОП»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970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0248"/>
            <a:ext cx="12192000" cy="8498248"/>
          </a:xfrm>
        </p:spPr>
      </p:pic>
      <p:sp>
        <p:nvSpPr>
          <p:cNvPr id="5" name="Прямоугольник 4"/>
          <p:cNvSpPr/>
          <p:nvPr/>
        </p:nvSpPr>
        <p:spPr>
          <a:xfrm>
            <a:off x="197974" y="5225625"/>
            <a:ext cx="65590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Сладкие изделия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820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432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7" y="0"/>
            <a:ext cx="6317673" cy="79525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71956" y="5433444"/>
            <a:ext cx="40096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МОЛОДОЙ БРЕНД «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TINKI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17432" y="1690688"/>
            <a:ext cx="3187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Аленка «СПАРТАК»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06691" y="4586875"/>
            <a:ext cx="38336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Аленка «Коммунарка»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791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3" y="-1343891"/>
            <a:ext cx="6220689" cy="8201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6137"/>
            <a:ext cx="6400801" cy="710413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613" y="3985927"/>
            <a:ext cx="292100" cy="4819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41818"/>
            <a:ext cx="12406313" cy="13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23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Bahnschrift SemiBold</vt:lpstr>
      <vt:lpstr>Calibri</vt:lpstr>
      <vt:lpstr>Calibri Light</vt:lpstr>
      <vt:lpstr>Тема Office</vt:lpstr>
      <vt:lpstr>Наше, белорусское!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КУПЛЯЙЦЕ НАША, БЕЛАРУСКАЕ!!!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Наше, белорусское!</dc:title>
  <dc:creator>admin</dc:creator>
  <cp:lastModifiedBy>admin</cp:lastModifiedBy>
  <cp:revision>5</cp:revision>
  <dcterms:created xsi:type="dcterms:W3CDTF">2025-02-24T16:15:19Z</dcterms:created>
  <dcterms:modified xsi:type="dcterms:W3CDTF">2025-02-24T16:49:54Z</dcterms:modified>
</cp:coreProperties>
</file>