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FFB"/>
    <a:srgbClr val="EFCB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225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4872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7418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36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46144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5488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1862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8985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40817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3633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0118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93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20F231-6FB2-4E6D-B016-1CD1826BF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4101" b="1929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BAAD93-7DE6-47D1-3609-446AE138A2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F6DAD-B05A-420D-A511-588B39625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475" y="908651"/>
            <a:ext cx="6957141" cy="417177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и локальные конфликты в мире</a:t>
            </a:r>
            <a:r>
              <a:rPr lang="en-US" sz="6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6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B9184D-71F5-4BAE-BB3C-8C1E69092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736" y="5216955"/>
            <a:ext cx="4754880" cy="1003638"/>
          </a:xfrm>
        </p:spPr>
        <p:txBody>
          <a:bodyPr anchor="b">
            <a:normAutofit/>
          </a:bodyPr>
          <a:lstStyle/>
          <a:p>
            <a:endParaRPr lang="en-US" sz="2200" dirty="0"/>
          </a:p>
          <a:p>
            <a:endParaRPr lang="ru-RU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0236859-7780-1451-40B8-74A77E271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85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BFFB"/>
            </a:gs>
            <a:gs pos="46000">
              <a:schemeClr val="accent1">
                <a:lumMod val="60000"/>
                <a:lumOff val="40000"/>
              </a:schemeClr>
            </a:gs>
            <a:gs pos="100000">
              <a:srgbClr val="7030A0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904F6-BCCF-4E87-B8CA-16AB476260F3}"/>
              </a:ext>
            </a:extLst>
          </p:cNvPr>
          <p:cNvSpPr txBox="1"/>
          <p:nvPr/>
        </p:nvSpPr>
        <p:spPr>
          <a:xfrm>
            <a:off x="2048257" y="2600960"/>
            <a:ext cx="809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9175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FA7E040-5609-4781-83BE-26E442D1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региональных конфликтов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77ED6F-8632-4CCF-AE59-595F0DF5BA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5" r="13845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218E2D9B-6F75-4B8C-A17B-C962A7C68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Европа:</a:t>
            </a:r>
            <a:endParaRPr lang="ru-RU" dirty="0"/>
          </a:p>
          <a:p>
            <a:pPr fontAlgn="ctr"/>
            <a:r>
              <a:rPr lang="ru-RU" b="1" dirty="0" err="1"/>
              <a:t>Нагорно-карабахский</a:t>
            </a:r>
            <a:r>
              <a:rPr lang="ru-RU" b="1" dirty="0"/>
              <a:t> конфликт:</a:t>
            </a:r>
            <a:r>
              <a:rPr lang="ru-RU" dirty="0"/>
              <a:t> Конфликт между Арменией и Азербайджаном за Нагорный Карабах и прилегающие территории. </a:t>
            </a:r>
          </a:p>
          <a:p>
            <a:pPr fontAlgn="ctr"/>
            <a:r>
              <a:rPr lang="ru-RU" b="1" dirty="0"/>
              <a:t>Конфликт в Донбассе (Украина):</a:t>
            </a:r>
            <a:r>
              <a:rPr lang="ru-RU" dirty="0"/>
              <a:t> Вооруженный конфликт, начавшийся в 2014 году, который перерос в полномасштабное вторжение России в 2022 году. </a:t>
            </a:r>
          </a:p>
          <a:p>
            <a:r>
              <a:rPr lang="ru-RU" b="1" dirty="0"/>
              <a:t>Конфликт в Приднестровье (Молдавия):</a:t>
            </a:r>
            <a:r>
              <a:rPr lang="ru-RU" dirty="0"/>
              <a:t> Конфликт, возникший в 1992 году, остающийся в «замороженном» состоянии.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35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3A691A5-C91A-43A7-A152-19C34473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Локальные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конфликты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D90902-6542-470E-8773-CD891661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03704"/>
            <a:ext cx="10691265" cy="3739896"/>
          </a:xfrm>
          <a:noFill/>
        </p:spPr>
        <p:txBody>
          <a:bodyPr/>
          <a:lstStyle/>
          <a:p>
            <a:r>
              <a:rPr lang="ru-RU" dirty="0"/>
              <a:t>Локальные конфликты — это вооружённые столкновения между двумя или более государствами, ограниченные по политическим целям и территории, как правило, в границах одной из противоборствующих сторон.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54A4FC-6150-47B5-8A9C-B245E3E24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205" y="3666046"/>
            <a:ext cx="4417695" cy="24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57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8DF9DE-687C-4C89-B212-63A5D20A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ЧТО ТАКОЕ СЕПАРАТИЗМ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72E88F-46A1-4F63-ACC3-0D9BCD27966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b="1" dirty="0"/>
              <a:t>Сепаратизм — движение за отделение части государства и создание нового государственного образования или за предоставление части страны автономии по национальному, языковому или религиозному принципу.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22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E593692-0341-49D2-93E3-DC208316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ПРИМЕРЫ ЛОКАЛЬНЫХ КОНФЛИКТОВ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1BCD56-7001-482E-8D45-C57619F95E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8" r="10458"/>
          <a:stretch>
            <a:fillRect/>
          </a:stretch>
        </p:blipFill>
        <p:spPr>
          <a:xfrm>
            <a:off x="5510192" y="1158875"/>
            <a:ext cx="5845196" cy="454025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1A05159-CB96-4412-8C53-ACF38725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Примерами локальных конфликтов служат </a:t>
            </a:r>
            <a:r>
              <a:rPr lang="ru-RU" sz="2000" b="1" dirty="0"/>
              <a:t>конфликты на почве сепаратизма, </a:t>
            </a:r>
            <a:r>
              <a:rPr lang="ru-RU" sz="2000" dirty="0"/>
              <a:t>такие как в Косово, Приднестровье, Абхазии и Нагорном Карабахе, а также этноконфессиональные и социально-экономические конфликты, например, в Каталонии и Стране Басков. </a:t>
            </a:r>
          </a:p>
        </p:txBody>
      </p:sp>
    </p:spTree>
    <p:extLst>
      <p:ext uri="{BB962C8B-B14F-4D97-AF65-F5344CB8AC3E}">
        <p14:creationId xmlns:p14="http://schemas.microsoft.com/office/powerpoint/2010/main" xmlns="" val="196280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71FFEAD-E50F-46F7-A167-756D7268FA5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ЛОКАЛЬНЫЕ ВОЙНЫ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E5942E9-EEF1-4F93-B192-B3C0F855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Локальная война — это вооруженное противостояние между двумя или более государствами, которое ограничено по территории небольшим географическим регионом и преследует ограниченные военно-политические цели, затрагивая преимущественно интересы участвующих стран.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DA0F95-7338-45C2-B807-7A35F3C1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500" y="3810001"/>
            <a:ext cx="4470400" cy="23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99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BE738-8E2C-4418-8351-16496DAD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ПРИМЕРЫ ЛОКАЛЬНЫХ ВОЙН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D3DBE4C-1C99-4ADD-95AD-3F153DFF68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4" r="7164"/>
          <a:stretch>
            <a:fillRect/>
          </a:stretch>
        </p:blipFill>
        <p:spPr>
          <a:xfrm>
            <a:off x="5376470" y="1066800"/>
            <a:ext cx="5989078" cy="46520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710026-D4AF-45A8-89B8-9E89FB7C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Примерами локальных войн ХХ-XXI вв. являются война в Корее 1950-1953 гг., война во Вьетнаме 1959-1975 гг., война в Афганистане 1979-1989 гг., война в зоне Персидского залива 1991 г., война в Ираке 2003 г.</a:t>
            </a:r>
          </a:p>
        </p:txBody>
      </p:sp>
    </p:spTree>
    <p:extLst>
      <p:ext uri="{BB962C8B-B14F-4D97-AF65-F5344CB8AC3E}">
        <p14:creationId xmlns:p14="http://schemas.microsoft.com/office/powerpoint/2010/main" xmlns="" val="361824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7C3180F-2D15-4E3E-8485-628C743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ВООРУЖЕННЫЙ КОНФЛИКТ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046A2A-70F0-4095-8076-C2D9B57D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Вооружённый конфликт — это вооружённое противоборство между государствами или социальными группами (внутри государства) для решения политических, экономических, национальных и других противоречий с применением военной силы в ограниченных масштабах.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94B455-7111-4062-8963-615A9B2E5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6872" y="3637280"/>
            <a:ext cx="2925028" cy="24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8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CDB82744-F2AA-40FA-9F3B-DEC0D8AF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ГЕОКОНФЛИКТОЛОГИЯ</a:t>
            </a:r>
            <a:br>
              <a:rPr lang="ru-RU" dirty="0">
                <a:latin typeface="Bahnschrift Light" panose="020B0502040204020203" pitchFamily="34" charset="0"/>
              </a:rPr>
            </a:br>
            <a:r>
              <a:rPr lang="ru-RU" dirty="0">
                <a:latin typeface="Bahnschrift Light" panose="020B0502040204020203" pitchFamily="34" charset="0"/>
              </a:rPr>
              <a:t>ЧТО ЭТО И ПОЧЕМУ ПОЯВИЛАСЬ</a:t>
            </a:r>
            <a:r>
              <a:rPr lang="en-US" dirty="0">
                <a:latin typeface="Bahnschrift Light" panose="020B0502040204020203" pitchFamily="34" charset="0"/>
              </a:rPr>
              <a:t>?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43551AAE-87B3-4996-A6E1-90F0980D97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Геоконфликтология</a:t>
            </a:r>
            <a:r>
              <a:rPr lang="ru-RU" dirty="0"/>
              <a:t> – это наука, изучающая географические, политические и другие факторы, которые влияют на возникновение, развитие и исход конфликтов, особенно территориальных и вооруженных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066FC176-9E6C-4C7A-96C4-E2D9B6733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Геонфликтология</a:t>
            </a:r>
            <a:r>
              <a:rPr lang="ru-RU" dirty="0"/>
              <a:t> появилась из-за накопившихся в науке знаний о конфликтах и сильных социальных потрясений XX века, таких как войны и революции. Она выделилась на стыке социологии, психологии и политологии, чтобы дать теоретическую основу для объяснения, предотвращения и разрешения конфликтов. Основная задача науки — помочь людям понять, как справляться с конфликтами, а также прогнозировать их и находить взаимовыгодные решения.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20868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xmlns="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83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ChronicleVTI</vt:lpstr>
      <vt:lpstr>ПРЕЗЕНТАЦИЯ “Региональные и локальные конфликты в мире”</vt:lpstr>
      <vt:lpstr>Примеры региональных конфликтов</vt:lpstr>
      <vt:lpstr>Локальные конфликты</vt:lpstr>
      <vt:lpstr>ЧТО ТАКОЕ СЕПАРАТИЗМ?</vt:lpstr>
      <vt:lpstr>ПРИМЕРЫ ЛОКАЛЬНЫХ КОНФЛИКТОВ</vt:lpstr>
      <vt:lpstr>ЛОКАЛЬНЫЕ ВОЙНЫ</vt:lpstr>
      <vt:lpstr>ПРИМЕРЫ ЛОКАЛЬНЫХ ВОЙН</vt:lpstr>
      <vt:lpstr>ВООРУЖЕННЫЙ КОНФЛИКТ</vt:lpstr>
      <vt:lpstr>ГЕОКОНФЛИКТОЛОГИЯ ЧТО ЭТО И ПОЧЕМУ ПОЯВИЛАСЬ?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“Региональные и локальные конфликты в мире”</dc:title>
  <dc:creator>tanakravec198@gmail.com</dc:creator>
  <cp:lastModifiedBy>Admin</cp:lastModifiedBy>
  <cp:revision>3</cp:revision>
  <dcterms:created xsi:type="dcterms:W3CDTF">2025-10-10T18:20:21Z</dcterms:created>
  <dcterms:modified xsi:type="dcterms:W3CDTF">2025-10-11T06:07:51Z</dcterms:modified>
</cp:coreProperties>
</file>