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36835D-701D-4900-B648-C28EE0845D4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CF53F7-CF4E-4491-8D9D-4C725EA16B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14950"/>
            <a:ext cx="8458200" cy="1285884"/>
          </a:xfrm>
        </p:spPr>
        <p:txBody>
          <a:bodyPr/>
          <a:lstStyle/>
          <a:p>
            <a:r>
              <a:rPr lang="ru-RU" dirty="0" smtClean="0"/>
              <a:t>Пирамиды </a:t>
            </a:r>
            <a:r>
              <a:rPr lang="ru-RU" dirty="0" err="1" smtClean="0"/>
              <a:t>гизы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357694"/>
            <a:ext cx="8458200" cy="857256"/>
          </a:xfrm>
        </p:spPr>
        <p:txBody>
          <a:bodyPr/>
          <a:lstStyle/>
          <a:p>
            <a:r>
              <a:rPr lang="ru-RU" dirty="0" smtClean="0"/>
              <a:t>Древние чудеса архитектуры</a:t>
            </a:r>
            <a:endParaRPr lang="ru-RU" dirty="0"/>
          </a:p>
        </p:txBody>
      </p:sp>
      <p:pic>
        <p:nvPicPr>
          <p:cNvPr id="4" name="Рисунок 3" descr="1ae644fe-87a8-11ee-a790-1eded479c2dc.1600x9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1000"/>
            <a:ext cx="7929618" cy="4119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Пирамиды Гизы расположены на плато Гизы, недалеко от Каира. Это одно из семи чудес древнего мира и единственное, сохранившееся до наших дней.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1050120008axf3n632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57233"/>
            <a:ext cx="5340350" cy="39331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 строительство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471726" cy="48006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Построены в период Древнего Египта (около 2580-2560 гг. до нашей эры)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Главные строители: фараоны Хеопс,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Хефрен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Менкаур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cale_120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0" y="642918"/>
            <a:ext cx="5772150" cy="4291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ПИРАМИДА ХЕОПСА, САМАЯ БОЛЬШАЯ И ИЗВЕСТНАЯ ИЗ ПИРАМИД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Высота: около 138,8 метров</a:t>
            </a:r>
          </a:p>
          <a:p>
            <a:r>
              <a:rPr lang="ru-RU" dirty="0" smtClean="0"/>
              <a:t>Состоит из примерное 2,3 </a:t>
            </a:r>
            <a:r>
              <a:rPr lang="ru-RU" dirty="0" err="1" smtClean="0"/>
              <a:t>млн</a:t>
            </a:r>
            <a:r>
              <a:rPr lang="ru-RU" dirty="0" smtClean="0"/>
              <a:t> блоков камня</a:t>
            </a:r>
            <a:endParaRPr lang="ru-RU" dirty="0"/>
          </a:p>
        </p:txBody>
      </p:sp>
      <p:pic>
        <p:nvPicPr>
          <p:cNvPr id="4" name="Рисунок 3" descr="piramida-heops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928934"/>
            <a:ext cx="7429552" cy="3549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</a:t>
            </a:r>
            <a:r>
              <a:rPr lang="ru-RU" dirty="0" err="1" smtClean="0"/>
              <a:t>хефрена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Вторая по величине пирамида.</a:t>
            </a:r>
          </a:p>
          <a:p>
            <a:r>
              <a:rPr lang="ru-RU" dirty="0" smtClean="0"/>
              <a:t>Высота: около 136,4 метров.</a:t>
            </a:r>
          </a:p>
          <a:p>
            <a:endParaRPr lang="ru-RU" dirty="0"/>
          </a:p>
        </p:txBody>
      </p:sp>
      <p:pic>
        <p:nvPicPr>
          <p:cNvPr id="4" name="Рисунок 3" descr="ca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6057"/>
            <a:ext cx="7358114" cy="3693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</a:t>
            </a:r>
            <a:r>
              <a:rPr lang="ru-RU" dirty="0" err="1" smtClean="0"/>
              <a:t>менкаура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Наименьшая из трех пирамид.</a:t>
            </a:r>
          </a:p>
          <a:p>
            <a:r>
              <a:rPr lang="ru-RU" dirty="0" smtClean="0"/>
              <a:t>Высота: около 65 метров.</a:t>
            </a:r>
            <a:endParaRPr lang="ru-RU" dirty="0"/>
          </a:p>
        </p:txBody>
      </p:sp>
      <p:pic>
        <p:nvPicPr>
          <p:cNvPr id="4" name="Рисунок 3" descr="9c0af53d6e6fd1b85923574a4ff6a6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714620"/>
            <a:ext cx="7215238" cy="3767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пирамид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614602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Символы власти и божественности фараонов.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Места захоронения, отражающие веру в загробную жизнь.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Архитектурные достижения древнего мира.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ale_12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25" y="714356"/>
            <a:ext cx="5629275" cy="43361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471726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Пирамиды Гизы продолжают привлекать туристов и исследователей со всего мира, оставаясь символом древней египетской цивилизации.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gypt-is-waiting-f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0" y="642919"/>
            <a:ext cx="5772150" cy="45315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146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Пирамиды гизы</vt:lpstr>
      <vt:lpstr>Введение</vt:lpstr>
      <vt:lpstr>История и строительство</vt:lpstr>
      <vt:lpstr>ПИРАМИДА ХЕОПСА, САМАЯ БОЛЬШАЯ И ИЗВЕСТНАЯ ИЗ ПИРАМИД</vt:lpstr>
      <vt:lpstr>Пирамида хефрена</vt:lpstr>
      <vt:lpstr>Пирамида менкаура</vt:lpstr>
      <vt:lpstr>Значение пирамид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 гизы</dc:title>
  <dc:creator>Пользователь Windows</dc:creator>
  <cp:lastModifiedBy>Пользователь Windows</cp:lastModifiedBy>
  <cp:revision>7</cp:revision>
  <dcterms:created xsi:type="dcterms:W3CDTF">2025-01-26T13:36:45Z</dcterms:created>
  <dcterms:modified xsi:type="dcterms:W3CDTF">2025-01-26T14:42:50Z</dcterms:modified>
</cp:coreProperties>
</file>