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C4FF6-3E4A-385C-93CB-E0D3943F2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5F952E-C3FD-7C5F-0494-571EAFBF7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52A0D-CAD6-23CA-480B-02B688C8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F54E6-4EDA-4682-EF53-4A8BEC3D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9F28F-893A-E948-6A68-89F2FCC2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4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18FA2-3EFF-3675-070C-F9CA3734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54644A-F517-8AA2-27BB-D513CAABA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3A0B2-A3C8-5A95-2935-E424D36C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8C683C-AF69-D933-BC13-4C62C78E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DBC8B-44BF-2CFD-DE9C-A4785BF6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81CF79-9A60-84B1-D6B1-CCEB0AF6E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E0216D-C437-D272-7A50-64743761C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6A21F3-BB4F-0CF4-6171-918D2DEA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52AD09-3FC1-1AF3-E615-7F561394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36D62-01F4-1A36-6E19-765A3027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6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34B19-B02C-F829-1FA8-BD050B7E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BB5D7-4315-2B7F-2144-860FA4A4F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990D8F-F1E9-ABE4-92DE-97355764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072DF-F0D9-4A22-3E6F-9787786F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0A3C0-E4A2-CF52-79A8-472AC139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8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C3F4B-DECB-48FC-5992-25A1D30E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82ADA7-2D63-EA7A-2391-1B371840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8A10C-9B16-36BE-1542-C361283A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5D118-29B3-D804-A41B-FBEB841A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1A4A02-8AE7-139D-432F-9A5BB21C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6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A6E5-B8EF-0ED0-6D65-93604A40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5A952D-C3F1-C0B2-7986-CC98FF7B1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133F2A-E89F-7EFE-E19D-39A7DAA83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C39367-AE00-E564-1EAF-76E77F03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A2DDF5-B0B2-4AB7-E0DE-D0637AB1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387F4C-07C6-FBF8-72D6-61F0F7D6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3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2CD13-9E83-86F8-5DE9-85E5FA46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95BA15-17A2-362F-B92D-A83E7F418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542634-795F-7A00-F824-6F9F39B7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7DD9E5-B00E-4CC4-0AC9-B08EB5C8A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45E835-F26F-8DFB-B984-E16361BA9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439314-7516-E00D-403A-FE593A92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C703BA-2809-5241-6FEC-13904C59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DE4E91-1291-3FE4-7EA6-41079A57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3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29BA0-0457-4ED7-0425-637866C6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5641C1-1479-456E-30F0-62219724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2ECDE2-475B-9B7C-8A06-E400D667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9BCEF7-E0F0-45E2-D171-13ECEB13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0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03957-687E-DE50-F28C-BDEA348E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B0EFA-AB28-A85C-B63B-11893DE6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B0CC2F-4026-5E9C-F64A-547FB3B6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C2BA1-5530-CD46-53FC-72E7E62F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5FDF1-5502-16C1-615A-1B9E2E5C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EAFB8E-2324-1DAE-3F8F-F7FF4FE8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49857-F488-AE59-5DE6-2A7D5E0B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2D6D7-4EE2-3C6C-5BB5-DCA5E9C0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796F1A-18D6-8DD3-20B9-C33E9496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1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90691-E8C5-99B6-842C-E2A81CB8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DB01A3-51C0-0356-5B1A-F6B40389D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923169-4AFB-2128-B8C1-155C5B4CF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2513CC-4863-D6C1-C35A-BD0E8368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6C119C-7D69-2696-1C7E-B9B0A28A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5E3CB-7BBB-D888-B608-BCB16BF4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8FAC6-496E-55A3-52BB-FAB4AD91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98D2B-3227-5BE9-FA5A-05D799FC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87930-A379-84E1-3AFE-7B9661AE5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06533-B4D1-4894-A703-356D391F191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18B34-FEA7-709A-1A14-0A1401207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6D617E-42A9-95C6-962D-1B03909F0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43B6C-DFB6-4AAB-85E0-9F437BA7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A12D41-FA90-4866-9A2E-47C2DB1A6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10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991E56-645F-77F4-A0A3-3A5D14AAE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7" b="99804" l="9975" r="99495">
                        <a14:foregroundMark x1="68434" y1="1271" x2="73485" y2="98436"/>
                        <a14:foregroundMark x1="73485" y1="98436" x2="97854" y2="98827"/>
                        <a14:foregroundMark x1="97854" y1="98827" x2="95328" y2="52884"/>
                        <a14:foregroundMark x1="95328" y1="52884" x2="98232" y2="61681"/>
                        <a14:foregroundMark x1="98232" y1="61681" x2="97475" y2="5083"/>
                        <a14:foregroundMark x1="97475" y1="5083" x2="78914" y2="1955"/>
                        <a14:foregroundMark x1="78914" y1="1955" x2="74495" y2="30108"/>
                        <a14:foregroundMark x1="74495" y1="30108" x2="89773" y2="39980"/>
                        <a14:foregroundMark x1="89773" y1="39980" x2="97727" y2="49658"/>
                        <a14:foregroundMark x1="97727" y1="49658" x2="98106" y2="49071"/>
                        <a14:foregroundMark x1="67172" y1="7136" x2="82197" y2="684"/>
                        <a14:foregroundMark x1="82197" y1="684" x2="97096" y2="587"/>
                        <a14:foregroundMark x1="97096" y1="587" x2="99495" y2="2444"/>
                        <a14:foregroundMark x1="72854" y1="92082" x2="78662" y2="99707"/>
                        <a14:foregroundMark x1="78662" y1="99707" x2="92677" y2="99804"/>
                        <a14:foregroundMark x1="92677" y1="99804" x2="99242" y2="94233"/>
                        <a14:foregroundMark x1="74116" y1="68231" x2="80177" y2="86901"/>
                        <a14:foregroundMark x1="80177" y1="86901" x2="72096" y2="77713"/>
                        <a14:foregroundMark x1="72096" y1="77713" x2="77020" y2="88661"/>
                        <a14:foregroundMark x1="77020" y1="88661" x2="76894" y2="88759"/>
                        <a14:foregroundMark x1="74369" y1="65591" x2="76389" y2="89736"/>
                        <a14:foregroundMark x1="76389" y1="89736" x2="73611" y2="66960"/>
                        <a14:foregroundMark x1="77146" y1="89834" x2="75884" y2="90029"/>
                        <a14:backgroundMark x1="67395" y1="22621" x2="69949" y2="99218"/>
                        <a14:backgroundMark x1="66667" y1="782" x2="66685" y2="1326"/>
                        <a14:backgroundMark x1="69949" y1="99218" x2="69697" y2="99804"/>
                        <a14:backgroundMark x1="76341" y1="90514" x2="76641" y2="93548"/>
                        <a14:backgroundMark x1="67424" y1="489" x2="67504" y2="1300"/>
                        <a14:backgroundMark x1="76641" y1="93548" x2="76561" y2="93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49" y="895348"/>
            <a:ext cx="3825481" cy="59626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8D809-E956-6B2D-FA34-330948DB6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-1382712"/>
            <a:ext cx="9144000" cy="2387600"/>
          </a:xfrm>
        </p:spPr>
        <p:txBody>
          <a:bodyPr/>
          <a:lstStyle/>
          <a:p>
            <a:r>
              <a:rPr lang="ru-RU" dirty="0">
                <a:latin typeface="Bahnschrift SemiBold SemiConden" panose="020B0502040204020203" pitchFamily="34" charset="0"/>
              </a:rPr>
              <a:t>Обязанности Фараона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B86B73F-4FDA-9B94-4DA9-B8E4ABBE7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851" y="3602038"/>
            <a:ext cx="64389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2B2E2D-AEFA-2EBD-ECDF-E981465CC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95350"/>
            <a:ext cx="7467600" cy="5962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17668C-7CAA-2924-19ED-EB63729E8A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895351"/>
            <a:ext cx="28860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3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18F36-BE40-9FFC-D012-6AF58EF3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532" y="-514349"/>
            <a:ext cx="12311063" cy="181927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hnschrift Condensed" panose="020B0502040204020203" pitchFamily="34" charset="0"/>
              </a:rPr>
              <a:t>Фараоны были религиозными и политическими лидерами. В обязанности фараона входило руководство Египтом в религиозных и политических делах. Эти двойные роли сопровождались характерными титулами, такими как "верховный жрец каждого храма" и "повелитель земель".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8AD469-A030-659E-0F59-872EF1E8E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937"/>
            <a:ext cx="5772150" cy="36455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58748D-A587-59CC-1395-24E62649D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2793929"/>
            <a:ext cx="6419850" cy="4064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965A88-0D2B-D16D-B968-D33199E5A94F}"/>
              </a:ext>
            </a:extLst>
          </p:cNvPr>
          <p:cNvSpPr txBox="1"/>
          <p:nvPr/>
        </p:nvSpPr>
        <p:spPr>
          <a:xfrm>
            <a:off x="5831682" y="854937"/>
            <a:ext cx="61864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 Condensed" panose="020B0502040204020203" pitchFamily="34" charset="0"/>
              </a:rPr>
              <a:t>Как духовный лидер, каждый фараон должен был выполнять священные ритуалы и эффективно функционировать в качестве проводника между богами и народом, в то же время политическое руководство включало в себя более реальные проблемы, такие как законодательство, дипломатия, обеспечение народа продовольствием и ресурсами</a:t>
            </a:r>
            <a:r>
              <a:rPr lang="ru-RU" sz="20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99E94-870A-FAFA-C86E-7A27DD2579EB}"/>
              </a:ext>
            </a:extLst>
          </p:cNvPr>
          <p:cNvSpPr txBox="1"/>
          <p:nvPr/>
        </p:nvSpPr>
        <p:spPr>
          <a:xfrm>
            <a:off x="0" y="4400550"/>
            <a:ext cx="58626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 Condensed" panose="020B0502040204020203" pitchFamily="34" charset="0"/>
              </a:rPr>
              <a:t>Великая пирамида - самое древнее из семи чудес света Великая пирамида Гизы - самое древнее из семи чудес древнего мира и единственное сохранившееся до наших дней. Она была построена в течение 10-20 лет, начиная примерно с 2580 года до н.э. Она была задумана как гробница фараона четвертой династии </a:t>
            </a:r>
            <a:r>
              <a:rPr lang="ru-RU" sz="2000" dirty="0" err="1">
                <a:latin typeface="Bahnschrift Condensed" panose="020B0502040204020203" pitchFamily="34" charset="0"/>
              </a:rPr>
              <a:t>Хуфу</a:t>
            </a:r>
            <a:r>
              <a:rPr lang="ru-RU" sz="2000" dirty="0">
                <a:latin typeface="Bahnschrift Condensed" panose="020B0502040204020203" pitchFamily="34" charset="0"/>
              </a:rPr>
              <a:t>. Великая пирамида остается одним из крупнейших сооружений, когда-либо построенных, и удивительным свидетельством архитектурных амбиций и творчества древних египтян.</a:t>
            </a:r>
          </a:p>
        </p:txBody>
      </p:sp>
    </p:spTree>
    <p:extLst>
      <p:ext uri="{BB962C8B-B14F-4D97-AF65-F5344CB8AC3E}">
        <p14:creationId xmlns:p14="http://schemas.microsoft.com/office/powerpoint/2010/main" val="368578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979AE-D09C-F4C7-1ABD-91810CEF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Одной из главных обязанностей фараона было строительство храмов. </a:t>
            </a:r>
            <a:r>
              <a:rPr lang="ru-RU" sz="2400" dirty="0" err="1">
                <a:latin typeface="Bahnschrift Condensed" panose="020B0502040204020203" pitchFamily="34" charset="0"/>
              </a:rPr>
              <a:t>Вельможы</a:t>
            </a:r>
            <a:r>
              <a:rPr lang="ru-RU" sz="2400" dirty="0">
                <a:latin typeface="Bahnschrift Condensed" panose="020B0502040204020203" pitchFamily="34" charset="0"/>
              </a:rPr>
              <a:t>-От имени фараона они вершили суд, смотрели за порядком и следили, чтобы налоги исправно поступали в царскую казну. Главным занятием жителей Египта было земледелие. Борясь с заболачиванием почв, египтяне строили вдоль берега Нила дамбы.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36951-CC26-24E1-B750-3261603EB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Когда на востоке появлялась звезда Сириус, в Египте начинался сезон сельскохозяйственных работ. Первую ритуальную борозду на поле делал фараон. Во время жатвы первый сноп - "</a:t>
            </a:r>
            <a:r>
              <a:rPr lang="ru-RU" sz="2400" dirty="0" err="1">
                <a:latin typeface="Bahnschrift Condensed" panose="020B0502040204020203" pitchFamily="34" charset="0"/>
              </a:rPr>
              <a:t>бедет</a:t>
            </a:r>
            <a:r>
              <a:rPr lang="ru-RU" sz="2400" dirty="0">
                <a:latin typeface="Bahnschrift Condensed" panose="020B0502040204020203" pitchFamily="34" charset="0"/>
              </a:rPr>
              <a:t>" - срезал также глава государства. Согласно мировоззрению египтян того времени, это необходимо для того, чтобы боги благословили работу.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B470D0-00AB-2BA1-9C84-75DFB5B3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465"/>
            <a:ext cx="8350005" cy="4184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F320D2-92FA-6915-50B4-F226060DCF2C}"/>
              </a:ext>
            </a:extLst>
          </p:cNvPr>
          <p:cNvSpPr txBox="1"/>
          <p:nvPr/>
        </p:nvSpPr>
        <p:spPr>
          <a:xfrm>
            <a:off x="8350005" y="2476500"/>
            <a:ext cx="38419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Фараон вникал и во всякие технические проблемы. Он постоянно принимал своих министров и инженеров для обсуждения потребностей страны, в особенности сохранения запасов воды и расширения оросительной системы.</a:t>
            </a:r>
          </a:p>
          <a:p>
            <a:r>
              <a:rPr lang="ru-RU" sz="2400" dirty="0">
                <a:latin typeface="Bahnschrift Condensed" panose="020B0502040204020203" pitchFamily="34" charset="0"/>
              </a:rPr>
              <a:t>Царь посещал в пустыне каменоломни и копи и осматривал дороги, отыскивая подходящие места для колодцев и станций.</a:t>
            </a:r>
          </a:p>
        </p:txBody>
      </p:sp>
    </p:spTree>
    <p:extLst>
      <p:ext uri="{BB962C8B-B14F-4D97-AF65-F5344CB8AC3E}">
        <p14:creationId xmlns:p14="http://schemas.microsoft.com/office/powerpoint/2010/main" val="227403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C452D02-A76B-ACBE-3872-1FFA01804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569"/>
            <a:ext cx="3495675" cy="2489150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D3D60E-0DBF-4852-BE91-1D6BDC7B3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2334569"/>
            <a:ext cx="8696325" cy="4523431"/>
          </a:xfrm>
          <a:prstGeom prst="rect">
            <a:avLst/>
          </a:prstGeom>
        </p:spPr>
      </p:pic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5AF7A303-E4CE-2E36-B5A4-438E23AA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74" y="666750"/>
            <a:ext cx="10534650" cy="85725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Высокое положение, занятое фараоном, знаменовало собой его активное участие в делах управления. Он имел обыкновение каждое утро принимать визиря, играющего главную роль в администрации, чтобы советоваться с ним относительно нужд страны и текущих дел, подлежавших его рассмотрению. После совещания с визирем он встречался с главным казначеем. Эти два человека ведали важнейшими отделами управления: сокровищницей и судом.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01876F-6E70-D778-7294-77467E26C436}"/>
              </a:ext>
            </a:extLst>
          </p:cNvPr>
          <p:cNvSpPr txBox="1"/>
          <p:nvPr/>
        </p:nvSpPr>
        <p:spPr>
          <a:xfrm>
            <a:off x="-66674" y="4714873"/>
            <a:ext cx="35623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Bahnschrift Condensed" panose="020B0502040204020203" pitchFamily="34" charset="0"/>
              </a:rPr>
              <a:t>Древние народы придавали огромное значение религии, египтяне не были исключением. Царь считался официально богом, и одним из наиболее употребительных титулов его был "Благой Бог"; настолько велико было почитание, которое подобало воздавать ему, что, говоря о нем, избегали называть его имя.</a:t>
            </a:r>
          </a:p>
        </p:txBody>
      </p:sp>
    </p:spTree>
    <p:extLst>
      <p:ext uri="{BB962C8B-B14F-4D97-AF65-F5344CB8AC3E}">
        <p14:creationId xmlns:p14="http://schemas.microsoft.com/office/powerpoint/2010/main" val="309949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1620-2588-BC44-7EC1-0A9B0AA7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" y="298450"/>
            <a:ext cx="12182475" cy="1325563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Фараону приходилось заниматься организацией трудоемких ирригационных работ. Рытье каналов царь причислял к крупнейшим государственным работам.</a:t>
            </a:r>
            <a:br>
              <a:rPr lang="ru-RU" sz="2400" b="0" i="0" dirty="0">
                <a:solidFill>
                  <a:srgbClr val="181818"/>
                </a:solidFill>
                <a:effectLst/>
                <a:latin typeface="Bahnschrift Condensed" panose="020B0502040204020203" pitchFamily="34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Цари часто говорят в анналах о своем участии в составлении плана храма, или о своем присутствии при торжественной закладке какого-нибудь важного объекта (будь то храм божества, собственная гробница фараона, или какое-либо административное здание).</a:t>
            </a:r>
            <a:br>
              <a:rPr lang="ru-RU" sz="2400" b="0" i="0" dirty="0">
                <a:solidFill>
                  <a:srgbClr val="181818"/>
                </a:solidFill>
                <a:effectLst/>
                <a:latin typeface="Bahnschrift Condensed" panose="020B0502040204020203" pitchFamily="34" charset="0"/>
              </a:rPr>
            </a:b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398309-5120-822C-993E-399CEEDF9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" y="1624013"/>
            <a:ext cx="6448427" cy="52339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718978-C82E-95C3-A566-4E98B457ECD8}"/>
              </a:ext>
            </a:extLst>
          </p:cNvPr>
          <p:cNvSpPr txBox="1"/>
          <p:nvPr/>
        </p:nvSpPr>
        <p:spPr>
          <a:xfrm>
            <a:off x="6457950" y="1495425"/>
            <a:ext cx="58102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Фараон не просто обязан присутствовать во время открытия, но и лично заложить первый камень будущего здания. Кроме того, царю приходилось быть не только строителем, но и пахарем. Когда на востоке появлялась звезда Сириус, в Египте начинался сезон сельскохозяйственных работ. Первую ритуальную борозду на поле делал фараон. Во время жатвы первый сноп - "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бедет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" - срезал также глава государства. Согласно мировоззрению египтян того времени, это необходимо для того, чтобы боги благословили работу.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66C9E9-B14A-05BF-4382-FBFAFD29B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49" y="5532437"/>
            <a:ext cx="572452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2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6490F-D8A4-94D9-EA50-360A75E9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75" y="260350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Несомненно, что какими бы природными богатствами ни обладало государство, его процветание не возможно без активной, а иногда и агрессивной, внешней политики. Египет, особенно во времена империи, был огромной страной. Однако эта страна не была прочной. После каждого периода смуты фараонам приходилось заново объединять страну.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0A022F-BBC7-24DF-6D29-492EF725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57374"/>
            <a:ext cx="3571875" cy="500062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C7D862-0800-C672-461E-59A233530F4F}"/>
              </a:ext>
            </a:extLst>
          </p:cNvPr>
          <p:cNvSpPr txBox="1"/>
          <p:nvPr/>
        </p:nvSpPr>
        <p:spPr>
          <a:xfrm>
            <a:off x="3571874" y="1772364"/>
            <a:ext cx="86201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Официальные культы в больших храмах требовали от монарха все больше и больше времени и внимания, по мере того как обряды усложнялись в связи с развитием сложной государственной религии. При таких условиях обязанности неизбежно превышали силы одного человека, поэтому фараон начал назначать жрецов.</a:t>
            </a:r>
            <a:endParaRPr lang="ru-RU" sz="2400" b="0" i="0" dirty="0">
              <a:solidFill>
                <a:srgbClr val="181818"/>
              </a:solidFill>
              <a:effectLst/>
              <a:latin typeface="Bahnschrift Condensed" panose="020B0502040204020203" pitchFamily="34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Самым важным было назначение верховного жреца Амона.</a:t>
            </a:r>
            <a:endParaRPr lang="ru-RU" sz="2400" b="0" i="0" dirty="0">
              <a:solidFill>
                <a:srgbClr val="181818"/>
              </a:solidFill>
              <a:effectLst/>
              <a:latin typeface="Bahnschrift Condensed" panose="020B0502040204020203" pitchFamily="34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Затем фараон передал новому верховному жрецу два золотых кольца и посох из позолоченного серебра. Весь Египет был оповещен, что отныне все владения и дела Амона в руках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Небуненефа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.</a:t>
            </a:r>
            <a:endParaRPr lang="ru-RU" sz="2400" b="0" i="0" dirty="0">
              <a:solidFill>
                <a:srgbClr val="181818"/>
              </a:solidFill>
              <a:effectLst/>
              <a:latin typeface="Bahnschrift 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BE516-69D6-7C04-EF11-73B01E317CC9}"/>
              </a:ext>
            </a:extLst>
          </p:cNvPr>
          <p:cNvSpPr txBox="1"/>
          <p:nvPr/>
        </p:nvSpPr>
        <p:spPr>
          <a:xfrm>
            <a:off x="3571874" y="5188684"/>
            <a:ext cx="86201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Еще одной обязанностью правителя было расширение владений бога.</a:t>
            </a:r>
            <a:endParaRPr lang="ru-RU" sz="2400" b="0" i="0" dirty="0">
              <a:solidFill>
                <a:srgbClr val="181818"/>
              </a:solidFill>
              <a:effectLst/>
              <a:latin typeface="Bahnschrift Condensed" panose="020B0502040204020203" pitchFamily="34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</a:rPr>
              <a:t>С древнейших времен фараон являлся наследником богов, сыном бога Солнца, и владел Египтом, который раньше непосредственно принадлежал богам. Поэтому владения богов распространялись вместе с владениями фараона.</a:t>
            </a:r>
            <a:endParaRPr lang="ru-RU" sz="2400" b="0" i="0" dirty="0">
              <a:solidFill>
                <a:srgbClr val="181818"/>
              </a:solidFill>
              <a:effectLst/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41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752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Bahnschrift Condensed</vt:lpstr>
      <vt:lpstr>Bahnschrift SemiBold SemiConden</vt:lpstr>
      <vt:lpstr>Calibri</vt:lpstr>
      <vt:lpstr>Calibri Light</vt:lpstr>
      <vt:lpstr>Тема Office</vt:lpstr>
      <vt:lpstr>Обязанности Фараона</vt:lpstr>
      <vt:lpstr>Фараоны были религиозными и политическими лидерами. В обязанности фараона входило руководство Египтом в религиозных и политических делах. Эти двойные роли сопровождались характерными титулами, такими как "верховный жрец каждого храма" и "повелитель земель".</vt:lpstr>
      <vt:lpstr>Одной из главных обязанностей фараона было строительство храмов. Вельможы-От имени фараона они вершили суд, смотрели за порядком и следили, чтобы налоги исправно поступали в царскую казну. Главным занятием жителей Египта было земледелие. Борясь с заболачиванием почв, египтяне строили вдоль берега Нила дамбы.</vt:lpstr>
      <vt:lpstr>Высокое положение, занятое фараоном, знаменовало собой его активное участие в делах управления. Он имел обыкновение каждое утро принимать визиря, играющего главную роль в администрации, чтобы советоваться с ним относительно нужд страны и текущих дел, подлежавших его рассмотрению. После совещания с визирем он встречался с главным казначеем. Эти два человека ведали важнейшими отделами управления: сокровищницей и судом.</vt:lpstr>
      <vt:lpstr>Фараону приходилось заниматься организацией трудоемких ирригационных работ. Рытье каналов царь причислял к крупнейшим государственным работам. Цари часто говорят в анналах о своем участии в составлении плана храма, или о своем присутствии при торжественной закладке какого-нибудь важного объекта (будь то храм божества, собственная гробница фараона, или какое-либо административное здание). </vt:lpstr>
      <vt:lpstr>Несомненно, что какими бы природными богатствами ни обладало государство, его процветание не возможно без активной, а иногда и агрессивной, внешней политики. Египет, особенно во времена империи, был огромной страной. Однако эта страна не была прочной. После каждого периода смуты фараонам приходилось заново объединять страну.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showexx</dc:creator>
  <cp:lastModifiedBy>showexx</cp:lastModifiedBy>
  <cp:revision>1</cp:revision>
  <dcterms:created xsi:type="dcterms:W3CDTF">2025-01-24T11:59:52Z</dcterms:created>
  <dcterms:modified xsi:type="dcterms:W3CDTF">2025-01-24T12:46:50Z</dcterms:modified>
</cp:coreProperties>
</file>