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Pacifico" panose="020B0604020202020204" charset="-52"/>
      <p:regular r:id="rId10"/>
    </p:embeddedFont>
    <p:embeddedFont>
      <p:font typeface="Caveat" panose="020B0604020202020204" charset="0"/>
      <p:regular r:id="rId11"/>
      <p:bold r:id="rId12"/>
    </p:embeddedFont>
    <p:embeddedFont>
      <p:font typeface="Comfortaa SemiBold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28770ca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28770ca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28770ca1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28770ca1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28770ca1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28770ca1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28770ca1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28770ca1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28770ca1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c28770ca1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28770ca1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28770ca1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200825" y="16631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latin typeface="Pacifico"/>
                <a:ea typeface="Pacifico"/>
                <a:cs typeface="Pacifico"/>
                <a:sym typeface="Pacifico"/>
              </a:rPr>
              <a:t>Белорусские бренды сладостей</a:t>
            </a:r>
            <a:endParaRPr sz="40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76325" y="133000"/>
            <a:ext cx="4045200" cy="54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4080" b="1">
                <a:latin typeface="Caveat"/>
                <a:ea typeface="Caveat"/>
                <a:cs typeface="Caveat"/>
                <a:sym typeface="Caveat"/>
              </a:rPr>
              <a:t>Спартак</a:t>
            </a:r>
            <a:endParaRPr sz="408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                         .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76325" y="609200"/>
            <a:ext cx="4045200" cy="42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157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Создана 4 июня 1924 года, в Гомеле,как кондитерская фабрика «Просвет» на базе кондитерской мастерской. В 1927 году фабрике было присвоено имя 10-летия Октября. В 1927—1931 годах фабрика была расширена и реконструирована.</a:t>
            </a:r>
            <a:endParaRPr sz="157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157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С 8 ноября 1931 года называется комбинат «Спартак».«Спартак» – один из крупнейших производителей кондитерских изделий и полуфабрикатов собственного производства в Республике Беларусь, выпускающий около 350 наименований кондитерских изделий, включая изделия лечебно-профилактического действия. Производит-конфеты, шоколад, печенье, вафли, батончики, карамель, торты и др.</a:t>
            </a:r>
            <a:endParaRPr sz="157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57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275" y="55400"/>
            <a:ext cx="1622902" cy="145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875" y="276650"/>
            <a:ext cx="2588976" cy="32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1969" y="1927800"/>
            <a:ext cx="2056901" cy="304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8875" y="3303375"/>
            <a:ext cx="1458300" cy="18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526800" y="-144125"/>
            <a:ext cx="4045200" cy="7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980" b="1">
                <a:latin typeface="Caveat"/>
                <a:ea typeface="Caveat"/>
                <a:cs typeface="Caveat"/>
                <a:sym typeface="Caveat"/>
              </a:rPr>
              <a:t>Комунарка</a:t>
            </a:r>
            <a:endParaRPr sz="398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"/>
          </p:nvPr>
        </p:nvSpPr>
        <p:spPr>
          <a:xfrm>
            <a:off x="398525" y="642950"/>
            <a:ext cx="4045200" cy="38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140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«Коммунарка») — одна из крупнейших кондитерских фабрик в Беларуси. Находится в Минске. Входит в состав концерна «Белгоспищепром».В 1950-е — 1960-е годы фабрика начала выпускать сорта конфет и шоколада, ставшие впоследствии классическими:</a:t>
            </a:r>
            <a:endParaRPr sz="140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140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 • 1957 год — «Шоколадные бутылочки»;</a:t>
            </a:r>
            <a:endParaRPr sz="140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140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 • 1959 год — конфеты «Грильяж в шоколаде»;</a:t>
            </a:r>
            <a:endParaRPr sz="140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140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 • 1960 год — конфеты «Суфле»;  • 1961 год — конфеты «Столичные»;</a:t>
            </a:r>
            <a:endParaRPr sz="140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140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 • 1965 год — шоколад «Алёнка»; </a:t>
            </a:r>
            <a:endParaRPr sz="140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140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 • 1967 год — конфеты «Красная шапочка». В 1994 году фабрика «Коммунарка» была преобразована в открытое акционерное общество. </a:t>
            </a:r>
            <a:endParaRPr sz="140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                         .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2365599" cy="20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6575" y="1873375"/>
            <a:ext cx="2677675" cy="31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42875" y="99750"/>
            <a:ext cx="40452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Caveat"/>
                <a:ea typeface="Caveat"/>
                <a:cs typeface="Caveat"/>
                <a:sym typeface="Caveat"/>
              </a:rPr>
              <a:t>Красный пищевик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365275" y="398350"/>
            <a:ext cx="4045200" cy="42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ru" sz="1412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«Кра́сный пищеви́к»-белорусская кондитерская компания, расположенная в городе Бобруйске Могилёвской области. Одна из крупнейших кондитерских фабрик Республики Беларусь, второй по объёму производства производитель зефирно-мармеладной продукции в странах СНГ. Компания является одним из крупнейших налогоплательщиков Бобруйска.В 1870 году в Бобруйске был основан дрожжевой завод Райцина. В 1890-е годы была проведена реконструкция предприятия. В 1921—1924 годах завод не работал, в 1929—1930 годах был реконструирован в кондитерскую фабрику «Красный пищевик». Первоначально (в 1931 году) предприятие выпускало мармелад, пастилу, повидло, к 1937 году открылись три новых цеха — халвичный, карамельный и дражейный.В 2016 году выручка от реализации продукции, работ, услуг компании составила 69,1 млн руб. (около 34 млн долларов).</a:t>
            </a:r>
            <a:endParaRPr sz="1412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                            .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075" y="0"/>
            <a:ext cx="2221550" cy="17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350050"/>
            <a:ext cx="2781125" cy="27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1850" y="0"/>
            <a:ext cx="2134555" cy="284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265500" y="664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80" b="1">
                <a:latin typeface="Caveat"/>
                <a:ea typeface="Caveat"/>
                <a:cs typeface="Caveat"/>
                <a:sym typeface="Caveat"/>
              </a:rPr>
              <a:t>Рогачёвский молочноконсервный комбинат</a:t>
            </a:r>
            <a:endParaRPr sz="328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265500" y="1448350"/>
            <a:ext cx="40452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 Крупнейшее предприятие по производству сгущённого молока и других видов молочных консервов на территории Беларуси которое находится в Рогочёве. Основан в 1936 году как молочно-консервный завод. Первая продукция была выпущена в 1938 году. Проектная мощность предприятия тогда составляла 11 миллионов условных банок молочных консервов в год. С 1951—1961 гг. коллектив комбината участвовал в 23-х международных выставках и ярмарках, представлял свою продукцию в странах Европы и Латинской Америки. </a:t>
            </a:r>
            <a:endParaRPr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                         .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2309712" cy="17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4400" y="1751441"/>
            <a:ext cx="2569601" cy="342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9725" y="2361150"/>
            <a:ext cx="1758451" cy="272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87425" y="148075"/>
            <a:ext cx="40452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Caveat"/>
                <a:ea typeface="Caveat"/>
                <a:cs typeface="Caveat"/>
                <a:sym typeface="Caveat"/>
              </a:rPr>
              <a:t>Витьба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287675" y="724075"/>
            <a:ext cx="4045200" cy="43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60">
                <a:highlight>
                  <a:schemeClr val="lt1"/>
                </a:highlight>
                <a:latin typeface="Comfortaa SemiBold"/>
                <a:ea typeface="Comfortaa SemiBold"/>
                <a:cs typeface="Comfortaa SemiBold"/>
                <a:sym typeface="Comfortaa SemiBold"/>
              </a:rPr>
              <a:t>Кондитерская фабрика «Витьба» — белорусское предприятие пищевой промышленности, расположенное в Витебске. Специализируется на производстве сухих завтраков и вафельной продукции.В 1989 году в Витебске началось строительство завода пищевых концентратов. В 1991 году завод был введён в эксплуатацию под названием Витебский кондитерский комбинат «Витьба».Предприятие специализируется на производстве сухих завтраков (подушечек с начинкой, хлопьев, шариков из муки), а также вафель (глазированных и неглазированных) и печенья[2]. У предприятия имеется два филиала в Витебской области — в Полоцке (бывший консервный завод) и в Оршанском районе (построено Банком развития)[3]. С учётом филиалом в компании работает около 1 тысячи человек.</a:t>
            </a:r>
            <a:endParaRPr sz="2260">
              <a:highlight>
                <a:schemeClr val="lt1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5017100" y="10363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                           .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8063"/>
            <a:ext cx="2549575" cy="8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550" y="1119600"/>
            <a:ext cx="2725999" cy="402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/>
        </p:nvSpPr>
        <p:spPr>
          <a:xfrm>
            <a:off x="2964300" y="1939875"/>
            <a:ext cx="32154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The End</a:t>
            </a:r>
            <a:endParaRPr sz="45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Экран (16:9)</PresentationFormat>
  <Paragraphs>23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Pacifico</vt:lpstr>
      <vt:lpstr>Arial</vt:lpstr>
      <vt:lpstr>Caveat</vt:lpstr>
      <vt:lpstr>Comfortaa SemiBold</vt:lpstr>
      <vt:lpstr>Simple Light</vt:lpstr>
      <vt:lpstr>Белорусские бренды сладостей</vt:lpstr>
      <vt:lpstr>Спартак</vt:lpstr>
      <vt:lpstr>Комунарка</vt:lpstr>
      <vt:lpstr>Красный пищевик</vt:lpstr>
      <vt:lpstr>Рогачёвский молочноконсервный комбинат</vt:lpstr>
      <vt:lpstr>Витьба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Белорусские бренды сладостей</dc:title>
  <dc:creator>Пользователь</dc:creator>
  <cp:lastModifiedBy>Пользователь</cp:lastModifiedBy>
  <cp:revision>1</cp:revision>
  <dcterms:modified xsi:type="dcterms:W3CDTF">2024-03-13T18:04:34Z</dcterms:modified>
</cp:coreProperties>
</file>