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70" r:id="rId4"/>
    <p:sldId id="272" r:id="rId5"/>
    <p:sldId id="274" r:id="rId6"/>
    <p:sldId id="276" r:id="rId7"/>
    <p:sldId id="278" r:id="rId8"/>
    <p:sldId id="280" r:id="rId9"/>
    <p:sldId id="282" r:id="rId10"/>
    <p:sldId id="284" r:id="rId11"/>
    <p:sldId id="286" r:id="rId12"/>
    <p:sldId id="2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FAD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3320" autoAdjust="0"/>
  </p:normalViewPr>
  <p:slideViewPr>
    <p:cSldViewPr snapToGrid="0">
      <p:cViewPr>
        <p:scale>
          <a:sx n="64" d="100"/>
          <a:sy n="64" d="100"/>
        </p:scale>
        <p:origin x="-768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6622-C06A-4675-95DF-D75D913D4A4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0CAF-F2F0-4D04-AB78-A722116559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16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F32A5-4C3E-B570-B184-9FD4FECD7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7D989B-6B76-044F-BF70-25C3D16EE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82D12E-718F-9CBF-3B48-ED6CEE9A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CD539A-63B5-A6A9-B298-048E0A39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6E90B-EDA4-654C-EC5E-D931A23A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0134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CB5CB-F68A-8CC8-C701-6DA30398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A8AF6A-6AB0-69AC-698B-161910987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5F75AD-8314-9C28-341F-3E3F6E7D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20BD32-CF1F-E803-D74E-EEE5289D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A198DD-5DF6-50C1-86AD-E606762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2851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72E56F-EA4F-627A-B53E-D4FF7B1BB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832E23-377F-FA2C-C05C-94E2B469F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A780C8-BDAD-5A47-2342-1C835253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5E912-2DA6-700C-BA8E-2ACAD1FB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3513F8-D219-D175-BE30-4EDE6EE4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0557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A92E1-D838-31D8-FE22-E19C2830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4D0DA8-3B3F-F250-0C31-CA4D715D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7372F2-9DFB-9304-A45D-0064AE3E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E66A1E-58B0-D736-5881-1DB5F575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C09C94-3448-8898-E1D0-906E8CE7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6336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6B972-FA49-8590-FE61-BBA66481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186ACE-5722-058F-4E75-33789678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443A33-7CFF-03AA-D4D6-FAC76C5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BFA80D-76EB-E901-FEC0-8D271DAE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76C7F8-6D0B-2600-3CB0-A79DB3CE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7984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56BC3-426E-A0BC-DEB6-3AFDECDD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87A800-8612-1D8D-2EAD-F189A796E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BB7448-F968-38C0-9E46-F8F0788F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ED1F31-D353-C2AB-197C-388AC14F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BD457F-6510-AB16-DA23-6043D557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3CB91D-B47C-9346-E2F8-2FC7A2EE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6406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5DA26-D4F4-90C4-5D59-226EA5CA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3DA4C8-F336-1804-D631-BECB4D6D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5841E3-808C-E717-C868-B10AC96A5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CFC0C7-3DCD-82A4-27FC-DA0530ECC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70D600-217E-E36E-422A-29B3CFF8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86B91F-46CB-9C4B-3CAA-4321D7BD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28E522-4E88-A0AC-6177-C622B825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27B226-6B6D-3635-36F1-882B6B7A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9629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C7C28-B201-38DD-276D-6A2A9980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3859A3-D6D4-C639-C284-3D12CE5E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36F245-7613-99EE-FE0C-84457DE5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99D4DB-76ED-F108-8684-3108F2FD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2610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668AF38-E162-EF3A-6A50-E422A5D6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C7E69D8-E5A8-2431-8EFB-8CBADD2C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1BDF91-5BFA-5E95-A56A-B6D9B38A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1605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6990C-A1A0-7F94-6984-CEB9529F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1FC1C3-2557-DB9D-02E6-B3484172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EB149E-9FA6-8E9C-D8C3-5FCF21E60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131D3F-0EB2-F366-3DB5-7AB601A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CB78C0-B82F-3E4F-68D6-9F6A4BEF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DEED0A-56BF-73F3-7724-6D265C3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618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C939E-B4DA-AF3E-5CCE-BC358ADD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3023B0-FE8B-AD40-B943-EDEB51838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B49D7C-EDA6-6DEF-04C4-319DAC4B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3B1D68-F2F3-6E4E-424F-1B4E5F01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D04972-5EB0-8DA8-B8FE-1D6AF759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D04277-1533-7330-EA4F-06DEA648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5970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25381-C63F-796D-F0CB-19EB94AA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AC7974-BF8A-1390-849A-4D1DD9C9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D65CB5-FFEE-BDF6-3D0B-CAF9ACFCD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E4AB-8CBA-4EB0-9902-0485F807623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36AE6B-DC46-CDA0-E5C4-CCE7B553C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F44D3D-3D12-7545-7833-A8E67AB7B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5458-BE50-4454-8294-5CA389206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6EABCCE-FC64-BB3E-F3D1-6706F05C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E2B0B6-DC9D-E139-6C10-C6A90469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23" y="862362"/>
            <a:ext cx="10089754" cy="2566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F6017E-4385-E5F3-84DF-28F77457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239" y="2380717"/>
            <a:ext cx="9443522" cy="278611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5B41E2C-48E1-AD1B-D23D-5A0D76EE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853" y="3579518"/>
            <a:ext cx="5231567" cy="27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068FFA9-0EB9-925F-84BA-E21E6DEA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2137" y="-1430904"/>
            <a:ext cx="6047430" cy="47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8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729B7E-0B27-E253-55DC-106F9E02D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6EF8717-1FEB-C915-B13A-5886610C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50711EC-7D24-1DF8-7BE8-203DE33B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487" y="2003446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D3B5D4-5EDB-C783-B3B7-493A34466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99" y="431722"/>
            <a:ext cx="8791651" cy="830004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4F1D5E8-2A6A-97A3-78E8-7442DE05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237" y="2449428"/>
            <a:ext cx="5749122" cy="45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2737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5EF5B4-EAA7-3222-E14F-D4B808AB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3713B10-7079-530F-33AD-DA2A6C107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35C113-2EA6-2460-2754-5E5644B7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08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84DB9D0-4026-A989-43FE-D633F658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7" y="580312"/>
            <a:ext cx="9521923" cy="7394455"/>
          </a:xfrm>
          <a:prstGeom prst="rect">
            <a:avLst/>
          </a:prstGeom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FB4623DD-5863-5F08-AB77-F56433E7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433" y="2413232"/>
            <a:ext cx="5699073" cy="45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2809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1741DA-AB9D-405B-4699-FF812190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D9CBB93-7117-9B5B-0ADE-27EC1ED6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23CA9D-6D18-EC8F-10DF-E5257DC5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23" y="-310011"/>
            <a:ext cx="10089754" cy="2566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83421B-2540-5E56-F436-359AC0CFE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21" y="1542935"/>
            <a:ext cx="4996884" cy="1474226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5F0AEBBA-5F0E-A106-B683-B0AD0065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4906" y="2561701"/>
            <a:ext cx="2691942" cy="48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9719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FDDDC41-AF49-C88C-5417-7BB42342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D76D246-CB53-6204-8731-86F575DC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098" y="1752290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168A34-77B9-F5A9-381B-D22E28436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1149"/>
            <a:ext cx="873632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7464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2274CA-226B-B69D-F39D-94F79CC0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3DA3C81-BBFA-35B3-C5AC-170713C6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B7EB0B04-8BA7-CE55-50C7-B6E7F570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098" y="1752290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54E03D-E0C2-B141-5A4A-1AE42A18A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38" y="582067"/>
            <a:ext cx="8858256" cy="5535648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7149A05F-D9DD-CD6D-FB80-0C3863C7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737" y="1798247"/>
            <a:ext cx="6193748" cy="49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70826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B9F374-0979-A865-2861-2F7E5E9B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D915C6D-BA3F-EABF-BCFA-A9FC34A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A95775-3E75-8116-971A-17AE7D2B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7224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D8676F-00E2-42CA-7F46-766AD1228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8" y="436038"/>
            <a:ext cx="8858256" cy="5206435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ABB9C725-AD85-678B-9A5D-E4333DFC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204" y="2063407"/>
            <a:ext cx="6148745" cy="49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8712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552F99-6F1A-27F2-1F24-4B304A65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B485A49-E562-0334-B078-5B4691F8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ADF7F32-8285-FC58-5755-3F7837D9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08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7CE4069-B3B5-D2BB-23C9-59BE1396D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9" y="434715"/>
            <a:ext cx="9114856" cy="6858000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A2BEE9BF-F865-CF23-D6A1-B50C63C8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748" y="2446731"/>
            <a:ext cx="6600874" cy="52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9908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11E273-A877-095D-89DE-5EDFC7562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7EAA585-5EAA-56A6-D19E-194FC356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77716A-FFFD-CA58-A542-FFA921E6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08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A6A77C-22F9-7DFB-B472-E9EEE2F0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4" y="392743"/>
            <a:ext cx="9070350" cy="7864969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DCC08CFC-CE15-3583-63F5-590D3729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374" y="2063407"/>
            <a:ext cx="6553512" cy="52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8284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CFFF9D-B713-7E09-5C3A-54D1869B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97DBE7F-43E4-88C8-BBE9-DA29D7D5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CA6F6D7-2D95-B73B-ACCA-308892ED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08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B43B74-BAE1-24E0-EA0A-7CD20CDC5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0" y="592181"/>
            <a:ext cx="9573406" cy="7860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B1B0BC-631E-8D37-87F2-42ABE4509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404" y="-3158050"/>
            <a:ext cx="10293433" cy="6858000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BE21F810-34A7-33DE-3C29-918247B3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814" y="2500052"/>
            <a:ext cx="5848974" cy="46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3144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4B2DF2-81E9-C007-EA72-B658F2F8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B60B381-EEEF-A566-F922-96C1D7BC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46D2A60-EE36-C7CB-9413-D1B24987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08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28E592-5572-A13F-8A75-8E4BB4A8E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464090"/>
            <a:ext cx="9878518" cy="80845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221DEC-AF98-2DFF-100F-E94856318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21" y="-3196955"/>
            <a:ext cx="10293433" cy="6858000"/>
          </a:xfrm>
          <a:prstGeom prst="rect">
            <a:avLst/>
          </a:prstGeom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BEAD63D3-3FDB-AFD9-54B2-3C05DEB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714" y="2455906"/>
            <a:ext cx="5744043" cy="45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7326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A7473E-C7A4-3355-D2FB-396CDFCA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B55C710-67B7-52EA-98AA-C894B5DD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977508-8F57-BA99-A1C0-2CFA441B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408" y="2063407"/>
            <a:ext cx="4135902" cy="45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33F9C0-93F6-BB6F-C892-3315E01A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19" y="360766"/>
            <a:ext cx="10181004" cy="7928924"/>
          </a:xfrm>
          <a:prstGeom prst="rect">
            <a:avLst/>
          </a:prstGeom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7A341F17-B142-4122-AE5D-E46A2518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056" y="2761247"/>
            <a:ext cx="5488113" cy="43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8682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2024-03-03T21:23:12Z</dcterms:created>
  <dcterms:modified xsi:type="dcterms:W3CDTF">2024-04-03T08:44:11Z</dcterms:modified>
</cp:coreProperties>
</file>