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8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8" r:id="rId27"/>
    <p:sldId id="279" r:id="rId28"/>
    <p:sldId id="287" r:id="rId29"/>
    <p:sldId id="280" r:id="rId30"/>
    <p:sldId id="281" r:id="rId31"/>
    <p:sldId id="282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err="1" smtClean="0">
                <a:solidFill>
                  <a:srgbClr val="FF0000"/>
                </a:solidFill>
              </a:rPr>
              <a:t>Медиаазбука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85776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Г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428868"/>
            <a:ext cx="265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84 кг на немца!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3798" name="Picture 6" descr="http://i0.wp.com/gidnenuzen.ru/wp-content/uploads/2014/01/nyurnbergskie-kolba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7736"/>
            <a:ext cx="4786314" cy="3650263"/>
          </a:xfrm>
          <a:prstGeom prst="rect">
            <a:avLst/>
          </a:prstGeom>
          <a:noFill/>
        </p:spPr>
      </p:pic>
      <p:pic>
        <p:nvPicPr>
          <p:cNvPr id="33800" name="Picture 8" descr="http://i2.wp.com/gidnenuzen.ru/wp-content/uploads/2014/01/kuhnya-German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154" y="0"/>
            <a:ext cx="4308846" cy="32861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3429000"/>
            <a:ext cx="3192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Германия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3802" name="Picture 10" descr="http://i1.wp.com/gidnenuzen.ru/wp-content/uploads/2014/01/svinaya-rulka.jpg?resize=400%2C3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0"/>
            <a:ext cx="2786082" cy="2124388"/>
          </a:xfrm>
          <a:prstGeom prst="rect">
            <a:avLst/>
          </a:prstGeom>
          <a:noFill/>
        </p:spPr>
      </p:pic>
      <p:pic>
        <p:nvPicPr>
          <p:cNvPr id="33804" name="Picture 12" descr="http://i1.wp.com/gidnenuzen.ru/wp-content/uploads/2014/01/vajsvyurst.jpg?resize=400%2C3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97865"/>
            <a:ext cx="3357554" cy="2560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910" y="214290"/>
            <a:ext cx="90009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Ф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s://upload.wikimedia.org/wikipedia/commons/thumb/9/9c/Bag_of_frogs_legs.jpg/800px-Bag_of_frogs_le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36497"/>
            <a:ext cx="4214810" cy="5621503"/>
          </a:xfrm>
          <a:prstGeom prst="rect">
            <a:avLst/>
          </a:prstGeom>
          <a:noFill/>
        </p:spPr>
      </p:pic>
      <p:pic>
        <p:nvPicPr>
          <p:cNvPr id="34820" name="Picture 4" descr="http://www.thegrocer.co.uk/pictures/620xAny/2/9/5/37295_mouldy-chee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5193"/>
            <a:ext cx="4653782" cy="3452807"/>
          </a:xfrm>
          <a:prstGeom prst="rect">
            <a:avLst/>
          </a:prstGeom>
          <a:noFill/>
        </p:spPr>
      </p:pic>
      <p:pic>
        <p:nvPicPr>
          <p:cNvPr id="34822" name="Picture 6" descr="https://upload.wikimedia.org/wikipedia/commons/3/32/Croiss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357430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Франция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500702"/>
            <a:ext cx="2571736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Греция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s://upload.wikimedia.org/wikipedia/commons/8/88/GreekSa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162299"/>
            <a:ext cx="3810000" cy="3695701"/>
          </a:xfrm>
          <a:prstGeom prst="rect">
            <a:avLst/>
          </a:prstGeom>
          <a:noFill/>
        </p:spPr>
      </p:pic>
      <p:pic>
        <p:nvPicPr>
          <p:cNvPr id="59396" name="Picture 4" descr="https://upload.wikimedia.org/wikipedia/commons/9/9e/Bakla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3649217" cy="3071810"/>
          </a:xfrm>
          <a:prstGeom prst="rect">
            <a:avLst/>
          </a:prstGeom>
          <a:noFill/>
        </p:spPr>
      </p:pic>
      <p:pic>
        <p:nvPicPr>
          <p:cNvPr id="59398" name="Picture 6" descr="https://upload.wikimedia.org/wikipedia/commons/2/20/Me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54" y="0"/>
            <a:ext cx="4786346" cy="29587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0496" y="3286124"/>
            <a:ext cx="861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Г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636"/>
            <a:ext cx="2285984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США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5846" name="Picture 6" descr="https://upload.wikimedia.org/wikipedia/commons/e/e8/Hamburger_sandw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81425"/>
            <a:ext cx="4038600" cy="3076575"/>
          </a:xfrm>
          <a:prstGeom prst="rect">
            <a:avLst/>
          </a:prstGeom>
          <a:noFill/>
        </p:spPr>
      </p:pic>
      <p:pic>
        <p:nvPicPr>
          <p:cNvPr id="35848" name="Picture 8" descr="https://votrube.ru/uploads/posts/2009-11/1258913647_008_ame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29105" cy="43576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15140" y="428604"/>
            <a:ext cx="986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Страна по животным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meridian12.ru/wp-content/uploads/2014/02/%D0%BA%D0%BE%D0%B0%D0%BB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152524"/>
            <a:ext cx="4171950" cy="5705476"/>
          </a:xfrm>
          <a:prstGeom prst="rect">
            <a:avLst/>
          </a:prstGeom>
          <a:noFill/>
        </p:spPr>
      </p:pic>
      <p:pic>
        <p:nvPicPr>
          <p:cNvPr id="36868" name="Picture 4" descr="https://upload.wikimedia.org/wikipedia/commons/thumb/3/32/Ornithorhynchus.jpg/1024px-Ornithorhynch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26607" cy="50387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768" y="0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572140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Австралия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57214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Р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upload.wikimedia.org/wikipedia/commons/thumb/d/de/Polarfuchs_1_2004-11-17.jpg/1280px-Polarfuchs_1_2004-1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8407"/>
            <a:ext cx="4291770" cy="3349593"/>
          </a:xfrm>
          <a:prstGeom prst="rect">
            <a:avLst/>
          </a:prstGeom>
          <a:noFill/>
        </p:spPr>
      </p:pic>
      <p:pic>
        <p:nvPicPr>
          <p:cNvPr id="38916" name="Picture 4" descr="Berlin Tierpark Friedrichsfelde 12-2015 img23 Siberian ti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99" y="0"/>
            <a:ext cx="3762401" cy="56436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5857892"/>
            <a:ext cx="210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Россия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90" y="2285992"/>
            <a:ext cx="971528" cy="421484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И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Т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А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Й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s://simbania.files.wordpress.com/2010/07/800px-grosser_p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1174"/>
            <a:ext cx="7620000" cy="5076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214290"/>
            <a:ext cx="10102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786842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Страна по и очертанию (юмор.)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785794"/>
            <a:ext cx="3471858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Польша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0966" name="Picture 6" descr="http://i.smilepost.ru/img/img6/20130601/640/creative_interpretations_of_european_countries_640_14.jpg"/>
          <p:cNvPicPr>
            <a:picLocks noChangeAspect="1" noChangeArrowheads="1"/>
          </p:cNvPicPr>
          <p:nvPr/>
        </p:nvPicPr>
        <p:blipFill>
          <a:blip r:embed="rId2"/>
          <a:srcRect t="18708" r="-3126"/>
          <a:stretch>
            <a:fillRect/>
          </a:stretch>
        </p:blipFill>
        <p:spPr bwMode="auto">
          <a:xfrm>
            <a:off x="785786" y="1928802"/>
            <a:ext cx="7733250" cy="420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643182"/>
            <a:ext cx="2286016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Этнос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3250" name="Picture 2" descr="http://www.dartmouth.edu/~vox/0506/0926/images/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62375"/>
            <a:ext cx="3810000" cy="3095625"/>
          </a:xfrm>
          <a:prstGeom prst="rect">
            <a:avLst/>
          </a:prstGeom>
          <a:noFill/>
        </p:spPr>
      </p:pic>
      <p:pic>
        <p:nvPicPr>
          <p:cNvPr id="53252" name="Picture 4" descr="http://smartnews.ru/storage/c/2014/01/16/1389858144_919041_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34" cy="2874664"/>
          </a:xfrm>
          <a:prstGeom prst="rect">
            <a:avLst/>
          </a:prstGeom>
          <a:noFill/>
        </p:spPr>
      </p:pic>
      <p:pic>
        <p:nvPicPr>
          <p:cNvPr id="53254" name="Picture 6" descr="http://english.doanthanhnien.vn/Uploads/vietnam_ethnic_minorities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"/>
            <a:ext cx="4119557" cy="2857496"/>
          </a:xfrm>
          <a:prstGeom prst="rect">
            <a:avLst/>
          </a:prstGeom>
          <a:noFill/>
        </p:spPr>
      </p:pic>
      <p:pic>
        <p:nvPicPr>
          <p:cNvPr id="53256" name="Picture 8" descr="http://www.eu-asien.de/assets/images/Ostregion-Malaysia/Taenzerinnen-Sabah-mark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1"/>
            <a:ext cx="4468088" cy="30718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357166"/>
            <a:ext cx="1021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Э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14356"/>
            <a:ext cx="35719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Португалия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static.akipress.org/127/.storage/reporter/images/2013/eb24b6206e982ea608e456900f8a00d7.jpg"/>
          <p:cNvPicPr>
            <a:picLocks noChangeAspect="1" noChangeArrowheads="1"/>
          </p:cNvPicPr>
          <p:nvPr/>
        </p:nvPicPr>
        <p:blipFill>
          <a:blip r:embed="rId2"/>
          <a:srcRect t="15723" r="-715"/>
          <a:stretch>
            <a:fillRect/>
          </a:stretch>
        </p:blipFill>
        <p:spPr bwMode="auto">
          <a:xfrm>
            <a:off x="857224" y="2285992"/>
            <a:ext cx="7592160" cy="432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857232"/>
            <a:ext cx="2571768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Греция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i.smilepost.ru/img/img6/20130601/1000/creative_interpretations_of_european_countries_09.jpg"/>
          <p:cNvPicPr>
            <a:picLocks noChangeAspect="1" noChangeArrowheads="1"/>
          </p:cNvPicPr>
          <p:nvPr/>
        </p:nvPicPr>
        <p:blipFill>
          <a:blip r:embed="rId2"/>
          <a:srcRect t="20789" r="-917"/>
          <a:stretch>
            <a:fillRect/>
          </a:stretch>
        </p:blipFill>
        <p:spPr bwMode="auto">
          <a:xfrm>
            <a:off x="1000100" y="2357430"/>
            <a:ext cx="7368408" cy="396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85794"/>
            <a:ext cx="3257544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Франция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3012" name="Picture 4" descr="http://img.izismile.com/img/img6/20130601/640/creative_interpretations_of_european_countries_640_06.jpg"/>
          <p:cNvPicPr>
            <a:picLocks noChangeAspect="1" noChangeArrowheads="1"/>
          </p:cNvPicPr>
          <p:nvPr/>
        </p:nvPicPr>
        <p:blipFill>
          <a:blip r:embed="rId2"/>
          <a:srcRect t="17046" r="-1954"/>
          <a:stretch>
            <a:fillRect/>
          </a:stretch>
        </p:blipFill>
        <p:spPr bwMode="auto">
          <a:xfrm>
            <a:off x="1142976" y="2285992"/>
            <a:ext cx="6981358" cy="390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2900354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Бельгия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www.bugaga.ru/uploads/posts/2012-09/1346662950_2.jpg"/>
          <p:cNvPicPr>
            <a:picLocks noChangeAspect="1" noChangeArrowheads="1"/>
          </p:cNvPicPr>
          <p:nvPr/>
        </p:nvPicPr>
        <p:blipFill>
          <a:blip r:embed="rId2"/>
          <a:srcRect t="16033" r="-3737"/>
          <a:stretch>
            <a:fillRect/>
          </a:stretch>
        </p:blipFill>
        <p:spPr bwMode="auto">
          <a:xfrm>
            <a:off x="1000100" y="2285992"/>
            <a:ext cx="7143800" cy="387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714356"/>
            <a:ext cx="3143272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Испания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magspace.ru/uploads/2012/09/05/chic/magspace.ru_uke.JPG"/>
          <p:cNvPicPr>
            <a:picLocks noChangeAspect="1" noChangeArrowheads="1"/>
          </p:cNvPicPr>
          <p:nvPr/>
        </p:nvPicPr>
        <p:blipFill>
          <a:blip r:embed="rId2"/>
          <a:srcRect t="14085" r="-3572"/>
          <a:stretch>
            <a:fillRect/>
          </a:stretch>
        </p:blipFill>
        <p:spPr bwMode="auto">
          <a:xfrm>
            <a:off x="785786" y="2214554"/>
            <a:ext cx="7870783" cy="441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785794"/>
            <a:ext cx="3114668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Украина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://fan-news.ru/wp-content/uploads/2013/11/s-chem-mozhno-sravnit-strany-evropy_2.jpg"/>
          <p:cNvPicPr>
            <a:picLocks noChangeAspect="1" noChangeArrowheads="1"/>
          </p:cNvPicPr>
          <p:nvPr/>
        </p:nvPicPr>
        <p:blipFill>
          <a:blip r:embed="rId2"/>
          <a:srcRect t="18029" r="-3997"/>
          <a:stretch>
            <a:fillRect/>
          </a:stretch>
        </p:blipFill>
        <p:spPr bwMode="auto">
          <a:xfrm>
            <a:off x="571472" y="2285992"/>
            <a:ext cx="8209103" cy="439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785794"/>
            <a:ext cx="2543164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Турция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s://files3.adme.ru/files/news/part_45/456855/8623505-R3L8T8D-650-turkey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048638" cy="433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928670"/>
            <a:ext cx="340042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Румыния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superdemotivator.ru/pc/smeshnaya_karta/16.jpg"/>
          <p:cNvPicPr>
            <a:picLocks noChangeAspect="1" noChangeArrowheads="1"/>
          </p:cNvPicPr>
          <p:nvPr/>
        </p:nvPicPr>
        <p:blipFill>
          <a:blip r:embed="rId2"/>
          <a:srcRect t="18879" r="-4298"/>
          <a:stretch>
            <a:fillRect/>
          </a:stretch>
        </p:blipFill>
        <p:spPr bwMode="auto">
          <a:xfrm>
            <a:off x="500034" y="2143116"/>
            <a:ext cx="8501122" cy="451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268604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Италия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s://files1.adme.ru/files/news/part_45/456855/8623355-R3L8T8D-650-ital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048638" cy="433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000792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Великобритания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://i.smilepost.ru/img/img6/20130601/1000/creative_interpretations_of_european_countries_07.jpg"/>
          <p:cNvPicPr>
            <a:picLocks noChangeAspect="1" noChangeArrowheads="1"/>
          </p:cNvPicPr>
          <p:nvPr/>
        </p:nvPicPr>
        <p:blipFill>
          <a:blip r:embed="rId2"/>
          <a:srcRect t="18750" r="-10157"/>
          <a:stretch>
            <a:fillRect/>
          </a:stretch>
        </p:blipFill>
        <p:spPr bwMode="auto">
          <a:xfrm>
            <a:off x="285720" y="1928802"/>
            <a:ext cx="9274957" cy="470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syl.ru/misc/i/ai/156932/533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6174"/>
            <a:ext cx="6667500" cy="3171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3316" name="Picture 4" descr="http://www.endo.gr/endomembers/proxy/nc/index.php?q=aHR0cHM6Ly91cGxvYWQud2lraW1lZGlhLm9yZy93aWtpcGVkaWEvY29tbW9ucy90aHVtYi84Lzg0L1J1c3NpYUNlbnRyYWxOdW1iZXJlZF9SVVMuc3ZnLzM1MHB4LVJ1c3NpYUNlbnRyYWxOdW1iZXJlZF9SVVMuc3ZnLnBuZw%3D%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0"/>
            <a:ext cx="3333750" cy="2800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00" y="592933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Агломерация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Религия по символу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642918"/>
            <a:ext cx="3328982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Индуизм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7346" name="Picture 2" descr="A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390900" cy="3495675"/>
          </a:xfrm>
          <a:prstGeom prst="rect">
            <a:avLst/>
          </a:prstGeom>
          <a:noFill/>
        </p:spPr>
      </p:pic>
      <p:pic>
        <p:nvPicPr>
          <p:cNvPr id="57348" name="Picture 4" descr="https://upload.wikimedia.org/wikipedia/commons/f/fc/Sivakempf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774" y="1676365"/>
            <a:ext cx="3886226" cy="518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3257544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Буддизм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5298" name="Picture 2" descr="https://upload.wikimedia.org/wikipedia/commons/thumb/b/b8/Gandhara_Buddha_%28tnm%29.jpeg/800px-Gandhara_Buddha_%28tnm%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012" y="1142960"/>
            <a:ext cx="3447988" cy="5715040"/>
          </a:xfrm>
          <a:prstGeom prst="rect">
            <a:avLst/>
          </a:prstGeom>
          <a:noFill/>
        </p:spPr>
      </p:pic>
      <p:pic>
        <p:nvPicPr>
          <p:cNvPr id="55300" name="Picture 4" descr="Dharma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3786214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857232"/>
            <a:ext cx="4972056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Христианство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4274" name="Picture 2" descr="Christian cros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2836241" cy="3959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Т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s://upload.wikimedia.org/wikipedia/commons/thumb/0/08/Ginza_area_at_dusk_from_Tokyo_Tower.jpg/1280px-Ginza_area_at_dusk_from_Tokyo_T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5"/>
            <a:ext cx="4857752" cy="3643315"/>
          </a:xfrm>
          <a:prstGeom prst="rect">
            <a:avLst/>
          </a:prstGeom>
          <a:noFill/>
        </p:spPr>
      </p:pic>
      <p:pic>
        <p:nvPicPr>
          <p:cNvPr id="27652" name="Picture 4" descr="https://upload.wikimedia.org/wikipedia/commons/f/f4/Flag_of_Ja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71619"/>
            <a:ext cx="4286248" cy="60863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428868"/>
            <a:ext cx="3504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Токийская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0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Агломерация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785794"/>
            <a:ext cx="4329114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Н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New York urban are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643314"/>
            <a:ext cx="4286248" cy="3214686"/>
          </a:xfrm>
          <a:prstGeom prst="rect">
            <a:avLst/>
          </a:prstGeom>
          <a:noFill/>
        </p:spPr>
      </p:pic>
      <p:pic>
        <p:nvPicPr>
          <p:cNvPr id="28676" name="Picture 4" descr="Flag of New York City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2571749"/>
          </a:xfrm>
          <a:prstGeom prst="rect">
            <a:avLst/>
          </a:prstGeom>
          <a:noFill/>
        </p:spPr>
      </p:pic>
      <p:pic>
        <p:nvPicPr>
          <p:cNvPr id="28678" name="Picture 6" descr="NYC Montage 2014 4 - Jle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428624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786058"/>
            <a:ext cx="4352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Нью-Йоркская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380125"/>
            <a:ext cx="4171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Г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Ц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9700" name="Picture 4" descr="http://bigslide.ru/images/43/42041/83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2214554"/>
            <a:ext cx="6215074" cy="4643446"/>
          </a:xfrm>
          <a:prstGeom prst="rect">
            <a:avLst/>
          </a:prstGeom>
          <a:noFill/>
        </p:spPr>
      </p:pic>
      <p:pic>
        <p:nvPicPr>
          <p:cNvPr id="29698" name="Picture 2" descr="https://upload.wikimedia.org/wikipedia/commons/5/51/MapofEmergingUSMegareg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905119"/>
            <a:ext cx="5929322" cy="39528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143116"/>
            <a:ext cx="3605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Мегалополис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Б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0722" name="Picture 2" descr="Boswa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22" y="2121680"/>
            <a:ext cx="5262578" cy="4736320"/>
          </a:xfrm>
          <a:prstGeom prst="rect">
            <a:avLst/>
          </a:prstGeom>
          <a:noFill/>
        </p:spPr>
      </p:pic>
      <p:pic>
        <p:nvPicPr>
          <p:cNvPr id="30724" name="Picture 4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357818"/>
            <a:ext cx="3000364" cy="1500182"/>
          </a:xfrm>
          <a:prstGeom prst="rect">
            <a:avLst/>
          </a:prstGeom>
          <a:noFill/>
        </p:spPr>
      </p:pic>
      <p:pic>
        <p:nvPicPr>
          <p:cNvPr id="30726" name="Picture 6" descr="Фла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5220" y="2143117"/>
            <a:ext cx="2978780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571612"/>
            <a:ext cx="22860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С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r>
              <a:rPr lang="ru-RU" sz="6000" b="1" dirty="0" smtClean="0">
                <a:solidFill>
                  <a:srgbClr val="FF0000"/>
                </a:solidFill>
              </a:rPr>
              <a:t>Ш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Страна по блюду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2428892" cy="71439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Украина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07074 Vorspeise Knoblauch-Croutons (Graham) und Spe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107529"/>
          </a:xfrm>
          <a:prstGeom prst="rect">
            <a:avLst/>
          </a:prstGeom>
          <a:noFill/>
        </p:spPr>
      </p:pic>
      <p:pic>
        <p:nvPicPr>
          <p:cNvPr id="31750" name="Picture 6" descr="блюда национальной украинской кухни, холодец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714908" cy="22300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00760" y="3071810"/>
            <a:ext cx="2868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Сало с гренками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000372"/>
            <a:ext cx="155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Холодец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1752" name="Picture 8" descr="Блюда национальной украинской кух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876"/>
            <a:ext cx="6715172" cy="31761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5143512"/>
            <a:ext cx="963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У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81</Words>
  <PresentationFormat>Экран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Медиаазбука</vt:lpstr>
      <vt:lpstr>Этнос</vt:lpstr>
      <vt:lpstr>А</vt:lpstr>
      <vt:lpstr>Т</vt:lpstr>
      <vt:lpstr>Н</vt:lpstr>
      <vt:lpstr>М</vt:lpstr>
      <vt:lpstr>Б</vt:lpstr>
      <vt:lpstr>Страна по блюду</vt:lpstr>
      <vt:lpstr>Украина</vt:lpstr>
      <vt:lpstr>Г</vt:lpstr>
      <vt:lpstr>Ф</vt:lpstr>
      <vt:lpstr>Греция</vt:lpstr>
      <vt:lpstr>США</vt:lpstr>
      <vt:lpstr>Страна по животным</vt:lpstr>
      <vt:lpstr>Слайд 15</vt:lpstr>
      <vt:lpstr>Р</vt:lpstr>
      <vt:lpstr>К И Т А Й</vt:lpstr>
      <vt:lpstr>Страна по и очертанию (юмор.)</vt:lpstr>
      <vt:lpstr>Польша</vt:lpstr>
      <vt:lpstr>Португалия</vt:lpstr>
      <vt:lpstr>Греция</vt:lpstr>
      <vt:lpstr>Франция</vt:lpstr>
      <vt:lpstr>Бельгия</vt:lpstr>
      <vt:lpstr>Испания</vt:lpstr>
      <vt:lpstr>Украина</vt:lpstr>
      <vt:lpstr>Турция</vt:lpstr>
      <vt:lpstr>Румыния</vt:lpstr>
      <vt:lpstr>Италия</vt:lpstr>
      <vt:lpstr>Великобритания</vt:lpstr>
      <vt:lpstr>Религия по символу</vt:lpstr>
      <vt:lpstr>Индуизм</vt:lpstr>
      <vt:lpstr>Буддизм</vt:lpstr>
      <vt:lpstr>Христианство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Медиаазбука</dc:title>
  <cp:lastModifiedBy>Etic</cp:lastModifiedBy>
  <cp:revision>47</cp:revision>
  <dcterms:modified xsi:type="dcterms:W3CDTF">2016-11-16T16:33:28Z</dcterms:modified>
</cp:coreProperties>
</file>