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0" r:id="rId1"/>
  </p:sldMasterIdLst>
  <p:sldIdLst>
    <p:sldId id="277" r:id="rId2"/>
    <p:sldId id="263" r:id="rId3"/>
    <p:sldId id="257" r:id="rId4"/>
    <p:sldId id="258" r:id="rId5"/>
    <p:sldId id="259" r:id="rId6"/>
    <p:sldId id="260" r:id="rId7"/>
    <p:sldId id="261" r:id="rId8"/>
    <p:sldId id="276" r:id="rId9"/>
    <p:sldId id="262" r:id="rId10"/>
    <p:sldId id="264" r:id="rId11"/>
    <p:sldId id="265" r:id="rId12"/>
    <p:sldId id="267" r:id="rId13"/>
    <p:sldId id="266" r:id="rId14"/>
    <p:sldId id="268" r:id="rId15"/>
    <p:sldId id="275" r:id="rId16"/>
    <p:sldId id="269" r:id="rId17"/>
    <p:sldId id="270" r:id="rId18"/>
    <p:sldId id="272" r:id="rId19"/>
    <p:sldId id="273" r:id="rId20"/>
    <p:sldId id="274" r:id="rId21"/>
    <p:sldId id="271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0" d="100"/>
          <a:sy n="70" d="100"/>
        </p:scale>
        <p:origin x="-96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1961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182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3629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86254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8698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0568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7110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5608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871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839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7461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231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129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444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687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706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035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30320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Поиграем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Для 11 класса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7406" y="1091682"/>
            <a:ext cx="5278016" cy="39725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729" y="1091682"/>
            <a:ext cx="5296677" cy="39725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26890" y="245659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10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81148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33061"/>
            <a:ext cx="4438262" cy="44382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3590" y="933061"/>
            <a:ext cx="8265456" cy="44382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99594" y="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20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82605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070" y="2647665"/>
            <a:ext cx="3649662" cy="36496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7845" y="0"/>
            <a:ext cx="4443758" cy="3604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6164" y="3234520"/>
            <a:ext cx="4938415" cy="39121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22423" y="491319"/>
            <a:ext cx="110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30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14382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579"/>
            <a:ext cx="4030824" cy="334649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5024" y="2911151"/>
            <a:ext cx="5262465" cy="39468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6530" y="221695"/>
            <a:ext cx="4750318" cy="31648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95128" y="382138"/>
            <a:ext cx="752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40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67143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548080" cy="402149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8079" y="2482504"/>
            <a:ext cx="6643921" cy="4375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10431666" y="382137"/>
            <a:ext cx="70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50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66831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2 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ПАРНИКОВЫЙ ЭФФЕКТ-                           10</a:t>
            </a:r>
          </a:p>
          <a:p>
            <a:r>
              <a:rPr lang="ru-RU" dirty="0" smtClean="0"/>
              <a:t>ЭКВАТОР -                                                   20</a:t>
            </a:r>
          </a:p>
          <a:p>
            <a:r>
              <a:rPr lang="ru-RU" dirty="0" smtClean="0"/>
              <a:t>ВОДЫ СУШИ –                                            30</a:t>
            </a:r>
          </a:p>
          <a:p>
            <a:r>
              <a:rPr lang="ru-RU" dirty="0" smtClean="0"/>
              <a:t>НАУЧНО-ТЕХНИЧЕСКАЯ  РЕВОДЮЦИЯ-  40 </a:t>
            </a:r>
          </a:p>
          <a:p>
            <a:r>
              <a:rPr lang="ru-RU" dirty="0" smtClean="0"/>
              <a:t> ПРИРОДНО-РЕСУРСНЫЙ БАЛАНС-       50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Итого : 150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2789" y="3238499"/>
            <a:ext cx="10131425" cy="1456267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Назови понятие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63062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2917" y="1337733"/>
            <a:ext cx="8497192" cy="4783188"/>
          </a:xfrm>
        </p:spPr>
      </p:pic>
      <p:sp>
        <p:nvSpPr>
          <p:cNvPr id="4" name="TextBox 3"/>
          <p:cNvSpPr txBox="1"/>
          <p:nvPr/>
        </p:nvSpPr>
        <p:spPr>
          <a:xfrm>
            <a:off x="10317707" y="34119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10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359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9513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467833" y="259308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20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7488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28" y="409432"/>
            <a:ext cx="9522493" cy="6169345"/>
          </a:xfrm>
        </p:spPr>
      </p:pic>
      <p:sp>
        <p:nvSpPr>
          <p:cNvPr id="6" name="TextBox 5"/>
          <p:cNvSpPr txBox="1"/>
          <p:nvPr/>
        </p:nvSpPr>
        <p:spPr>
          <a:xfrm>
            <a:off x="10372299" y="24566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30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1970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назови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Ученых -географов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147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53" y="727787"/>
            <a:ext cx="10635247" cy="5007429"/>
          </a:xfrm>
        </p:spPr>
      </p:pic>
      <p:sp>
        <p:nvSpPr>
          <p:cNvPr id="5" name="TextBox 4"/>
          <p:cNvSpPr txBox="1"/>
          <p:nvPr/>
        </p:nvSpPr>
        <p:spPr>
          <a:xfrm>
            <a:off x="10413242" y="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40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2889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00028"/>
            <a:ext cx="6046237" cy="343270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4065" y="1482261"/>
            <a:ext cx="5557935" cy="36682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54186" y="30025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50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67389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099" y="739321"/>
            <a:ext cx="9404723" cy="1400530"/>
          </a:xfrm>
        </p:spPr>
        <p:txBody>
          <a:bodyPr/>
          <a:lstStyle/>
          <a:p>
            <a:r>
              <a:rPr lang="ru-RU" dirty="0" smtClean="0"/>
              <a:t>Ответы 3 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Ветер                   10</a:t>
            </a:r>
          </a:p>
          <a:p>
            <a:r>
              <a:rPr lang="ru-RU" dirty="0" smtClean="0"/>
              <a:t>Рельеф                20</a:t>
            </a:r>
          </a:p>
          <a:p>
            <a:r>
              <a:rPr lang="ru-RU" dirty="0" smtClean="0"/>
              <a:t>Демография    30</a:t>
            </a:r>
          </a:p>
          <a:p>
            <a:r>
              <a:rPr lang="ru-RU" dirty="0" smtClean="0"/>
              <a:t>Ландшафт      40</a:t>
            </a:r>
          </a:p>
          <a:p>
            <a:r>
              <a:rPr lang="ru-RU" smtClean="0"/>
              <a:t>акварыбоводство</a:t>
            </a:r>
            <a:r>
              <a:rPr lang="ru-RU" dirty="0" smtClean="0"/>
              <a:t>     </a:t>
            </a:r>
            <a:r>
              <a:rPr lang="ru-RU" dirty="0" smtClean="0"/>
              <a:t>50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Итого - 150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Отметки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450-10б</a:t>
            </a:r>
          </a:p>
          <a:p>
            <a:r>
              <a:rPr lang="ru-RU" dirty="0" smtClean="0"/>
              <a:t>400-9б</a:t>
            </a:r>
          </a:p>
          <a:p>
            <a:r>
              <a:rPr lang="ru-RU" dirty="0" smtClean="0"/>
              <a:t>350-8б</a:t>
            </a:r>
          </a:p>
          <a:p>
            <a:r>
              <a:rPr lang="ru-RU" dirty="0" smtClean="0"/>
              <a:t>300-7б</a:t>
            </a:r>
          </a:p>
          <a:p>
            <a:r>
              <a:rPr lang="ru-RU" dirty="0" smtClean="0"/>
              <a:t>250-6б</a:t>
            </a:r>
          </a:p>
          <a:p>
            <a:r>
              <a:rPr lang="ru-RU" dirty="0" smtClean="0"/>
              <a:t>200-5б</a:t>
            </a:r>
          </a:p>
          <a:p>
            <a:r>
              <a:rPr lang="ru-RU" dirty="0" smtClean="0"/>
              <a:t>150-4б</a:t>
            </a:r>
          </a:p>
          <a:p>
            <a:r>
              <a:rPr lang="ru-RU" dirty="0" smtClean="0"/>
              <a:t>100-3б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1244" y="-20949"/>
            <a:ext cx="5720538" cy="6878949"/>
          </a:xfrm>
        </p:spPr>
      </p:pic>
      <p:sp>
        <p:nvSpPr>
          <p:cNvPr id="5" name="TextBox 4"/>
          <p:cNvSpPr txBox="1"/>
          <p:nvPr/>
        </p:nvSpPr>
        <p:spPr>
          <a:xfrm>
            <a:off x="10440537" y="40943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10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1555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0950" y="1917"/>
            <a:ext cx="5281126" cy="6856083"/>
          </a:xfrm>
        </p:spPr>
      </p:pic>
      <p:sp>
        <p:nvSpPr>
          <p:cNvPr id="5" name="TextBox 4"/>
          <p:cNvSpPr txBox="1"/>
          <p:nvPr/>
        </p:nvSpPr>
        <p:spPr>
          <a:xfrm>
            <a:off x="10413242" y="341194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20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40540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364" y="0"/>
            <a:ext cx="9849057" cy="6562039"/>
          </a:xfrm>
        </p:spPr>
      </p:pic>
      <p:sp>
        <p:nvSpPr>
          <p:cNvPr id="5" name="TextBox 4"/>
          <p:cNvSpPr txBox="1"/>
          <p:nvPr/>
        </p:nvSpPr>
        <p:spPr>
          <a:xfrm>
            <a:off x="10413242" y="341194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30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421377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8692" y="484007"/>
            <a:ext cx="5304172" cy="61624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40538" y="259308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40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2618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174988"/>
            <a:ext cx="4104456" cy="5463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40538" y="313899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50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1450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1 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Христофор Колумб -10</a:t>
            </a:r>
          </a:p>
          <a:p>
            <a:r>
              <a:rPr lang="ru-RU" dirty="0" smtClean="0"/>
              <a:t>М.В.Ломоносов         -20</a:t>
            </a:r>
          </a:p>
          <a:p>
            <a:r>
              <a:rPr lang="ru-RU" dirty="0" smtClean="0"/>
              <a:t>М.Поло                        </a:t>
            </a:r>
            <a:r>
              <a:rPr lang="ru-RU" dirty="0" smtClean="0"/>
              <a:t>30</a:t>
            </a:r>
          </a:p>
          <a:p>
            <a:r>
              <a:rPr lang="ru-RU" dirty="0" smtClean="0"/>
              <a:t>Н. Пржевальский        40</a:t>
            </a:r>
          </a:p>
          <a:p>
            <a:r>
              <a:rPr lang="ru-RU" dirty="0" smtClean="0"/>
              <a:t>Иван Крузенштерн     50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Итого -150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6287" y="3238499"/>
            <a:ext cx="10131425" cy="1456267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ассоциации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876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248</TotalTime>
  <Words>96</Words>
  <Application>Microsoft Office PowerPoint</Application>
  <PresentationFormat>Произвольный</PresentationFormat>
  <Paragraphs>57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Ион</vt:lpstr>
      <vt:lpstr>Поиграем</vt:lpstr>
      <vt:lpstr>назови</vt:lpstr>
      <vt:lpstr>Слайд 3</vt:lpstr>
      <vt:lpstr>Слайд 4</vt:lpstr>
      <vt:lpstr>Слайд 5</vt:lpstr>
      <vt:lpstr>Слайд 6</vt:lpstr>
      <vt:lpstr>Слайд 7</vt:lpstr>
      <vt:lpstr>Ответы 1 тура</vt:lpstr>
      <vt:lpstr>ассоциации</vt:lpstr>
      <vt:lpstr>Слайд 10</vt:lpstr>
      <vt:lpstr>Слайд 11</vt:lpstr>
      <vt:lpstr>Слайд 12</vt:lpstr>
      <vt:lpstr>Слайд 13</vt:lpstr>
      <vt:lpstr>Слайд 14</vt:lpstr>
      <vt:lpstr>ОТВЕТЫ 2 ТУРА</vt:lpstr>
      <vt:lpstr>Назови понятие</vt:lpstr>
      <vt:lpstr>Слайд 17</vt:lpstr>
      <vt:lpstr>Слайд 18</vt:lpstr>
      <vt:lpstr>Слайд 19</vt:lpstr>
      <vt:lpstr>Слайд 20</vt:lpstr>
      <vt:lpstr>Слайд 21</vt:lpstr>
      <vt:lpstr>Ответы 3 тура</vt:lpstr>
      <vt:lpstr>Отметки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угадай</dc:title>
  <dc:creator>Андрей</dc:creator>
  <cp:lastModifiedBy>Admin</cp:lastModifiedBy>
  <cp:revision>17</cp:revision>
  <dcterms:created xsi:type="dcterms:W3CDTF">2015-12-10T17:10:35Z</dcterms:created>
  <dcterms:modified xsi:type="dcterms:W3CDTF">2015-12-14T15:17:18Z</dcterms:modified>
</cp:coreProperties>
</file>