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AB889-9403-4937-84D4-D63612FB960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181C09-8174-45C2-BA1B-224EC05010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путешественники и первопроходцы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1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Витус</a:t>
            </a:r>
            <a:r>
              <a:rPr lang="ru-RU" dirty="0" smtClean="0"/>
              <a:t> </a:t>
            </a:r>
            <a:r>
              <a:rPr lang="ru-RU" dirty="0" err="1" smtClean="0"/>
              <a:t>Ионассен</a:t>
            </a:r>
            <a:r>
              <a:rPr lang="ru-RU" dirty="0" smtClean="0"/>
              <a:t> Беринг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4253"/>
            <a:ext cx="4680520" cy="5334223"/>
          </a:xfrm>
        </p:spPr>
      </p:pic>
    </p:spTree>
    <p:extLst>
      <p:ext uri="{BB962C8B-B14F-4D97-AF65-F5344CB8AC3E}">
        <p14:creationId xmlns:p14="http://schemas.microsoft.com/office/powerpoint/2010/main" val="372955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Афанасий Никитин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83547"/>
            <a:ext cx="5112567" cy="5621000"/>
          </a:xfrm>
        </p:spPr>
      </p:pic>
    </p:spTree>
    <p:extLst>
      <p:ext uri="{BB962C8B-B14F-4D97-AF65-F5344CB8AC3E}">
        <p14:creationId xmlns:p14="http://schemas.microsoft.com/office/powerpoint/2010/main" val="4343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Беллинсгаузен </a:t>
            </a:r>
            <a:r>
              <a:rPr lang="ru-RU" dirty="0" err="1" smtClean="0"/>
              <a:t>Фаддей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4318"/>
            <a:ext cx="4464496" cy="5520289"/>
          </a:xfrm>
        </p:spPr>
      </p:pic>
    </p:spTree>
    <p:extLst>
      <p:ext uri="{BB962C8B-B14F-4D97-AF65-F5344CB8AC3E}">
        <p14:creationId xmlns:p14="http://schemas.microsoft.com/office/powerpoint/2010/main" val="158049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Абел</a:t>
            </a:r>
            <a:r>
              <a:rPr lang="ru-RU" dirty="0" smtClean="0"/>
              <a:t> Тасман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5794"/>
            <a:ext cx="6408712" cy="5281905"/>
          </a:xfrm>
        </p:spPr>
      </p:pic>
    </p:spTree>
    <p:extLst>
      <p:ext uri="{BB962C8B-B14F-4D97-AF65-F5344CB8AC3E}">
        <p14:creationId xmlns:p14="http://schemas.microsoft.com/office/powerpoint/2010/main" val="23464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Лазарев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38507"/>
            <a:ext cx="5040560" cy="5631911"/>
          </a:xfrm>
        </p:spPr>
      </p:pic>
    </p:spTree>
    <p:extLst>
      <p:ext uri="{BB962C8B-B14F-4D97-AF65-F5344CB8AC3E}">
        <p14:creationId xmlns:p14="http://schemas.microsoft.com/office/powerpoint/2010/main" val="424663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Крузенштерн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74988"/>
            <a:ext cx="4104456" cy="5463108"/>
          </a:xfrm>
        </p:spPr>
      </p:pic>
    </p:spTree>
    <p:extLst>
      <p:ext uri="{BB962C8B-B14F-4D97-AF65-F5344CB8AC3E}">
        <p14:creationId xmlns:p14="http://schemas.microsoft.com/office/powerpoint/2010/main" val="309209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Миклухо-Маклай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320480" cy="5616624"/>
          </a:xfrm>
        </p:spPr>
      </p:pic>
    </p:spTree>
    <p:extLst>
      <p:ext uri="{BB962C8B-B14F-4D97-AF65-F5344CB8AC3E}">
        <p14:creationId xmlns:p14="http://schemas.microsoft.com/office/powerpoint/2010/main" val="254510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Семён Дежнёв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18307"/>
            <a:ext cx="3997438" cy="5623062"/>
          </a:xfrm>
        </p:spPr>
      </p:pic>
    </p:spTree>
    <p:extLst>
      <p:ext uri="{BB962C8B-B14F-4D97-AF65-F5344CB8AC3E}">
        <p14:creationId xmlns:p14="http://schemas.microsoft.com/office/powerpoint/2010/main" val="357031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Чириков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10756"/>
            <a:ext cx="4248472" cy="5592622"/>
          </a:xfrm>
        </p:spPr>
      </p:pic>
    </p:spTree>
    <p:extLst>
      <p:ext uri="{BB962C8B-B14F-4D97-AF65-F5344CB8AC3E}">
        <p14:creationId xmlns:p14="http://schemas.microsoft.com/office/powerpoint/2010/main" val="28251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Пржевальский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3690"/>
            <a:ext cx="4752527" cy="5521545"/>
          </a:xfrm>
        </p:spPr>
      </p:pic>
    </p:spTree>
    <p:extLst>
      <p:ext uri="{BB962C8B-B14F-4D97-AF65-F5344CB8AC3E}">
        <p14:creationId xmlns:p14="http://schemas.microsoft.com/office/powerpoint/2010/main" val="191475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Христофор Колумб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71568"/>
            <a:ext cx="3960440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2846"/>
            <a:ext cx="4152461" cy="3114346"/>
          </a:xfrm>
        </p:spPr>
      </p:pic>
    </p:spTree>
    <p:extLst>
      <p:ext uri="{BB962C8B-B14F-4D97-AF65-F5344CB8AC3E}">
        <p14:creationId xmlns:p14="http://schemas.microsoft.com/office/powerpoint/2010/main" val="71570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Френсис Дрейк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968552" cy="5462806"/>
          </a:xfrm>
        </p:spPr>
      </p:pic>
    </p:spTree>
    <p:extLst>
      <p:ext uri="{BB962C8B-B14F-4D97-AF65-F5344CB8AC3E}">
        <p14:creationId xmlns:p14="http://schemas.microsoft.com/office/powerpoint/2010/main" val="269244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Томас Кук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4392488" cy="5724637"/>
          </a:xfrm>
        </p:spPr>
      </p:pic>
    </p:spTree>
    <p:extLst>
      <p:ext uri="{BB962C8B-B14F-4D97-AF65-F5344CB8AC3E}">
        <p14:creationId xmlns:p14="http://schemas.microsoft.com/office/powerpoint/2010/main" val="124375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Лисянский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536504" cy="5559441"/>
          </a:xfrm>
        </p:spPr>
      </p:pic>
    </p:spTree>
    <p:extLst>
      <p:ext uri="{BB962C8B-B14F-4D97-AF65-F5344CB8AC3E}">
        <p14:creationId xmlns:p14="http://schemas.microsoft.com/office/powerpoint/2010/main" val="218003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Семён Челюскин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53526"/>
            <a:ext cx="2520280" cy="5446264"/>
          </a:xfrm>
        </p:spPr>
      </p:pic>
    </p:spTree>
    <p:extLst>
      <p:ext uri="{BB962C8B-B14F-4D97-AF65-F5344CB8AC3E}">
        <p14:creationId xmlns:p14="http://schemas.microsoft.com/office/powerpoint/2010/main" val="59682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Яков Санников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3"/>
            <a:ext cx="3528392" cy="5586621"/>
          </a:xfrm>
        </p:spPr>
      </p:pic>
    </p:spTree>
    <p:extLst>
      <p:ext uri="{BB962C8B-B14F-4D97-AF65-F5344CB8AC3E}">
        <p14:creationId xmlns:p14="http://schemas.microsoft.com/office/powerpoint/2010/main" val="119601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Фердинанд Врангеля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48097"/>
            <a:ext cx="4896543" cy="5452366"/>
          </a:xfrm>
        </p:spPr>
      </p:pic>
    </p:spTree>
    <p:extLst>
      <p:ext uri="{BB962C8B-B14F-4D97-AF65-F5344CB8AC3E}">
        <p14:creationId xmlns:p14="http://schemas.microsoft.com/office/powerpoint/2010/main" val="181433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Пётр Анжу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96298"/>
            <a:ext cx="4248472" cy="5621055"/>
          </a:xfrm>
        </p:spPr>
      </p:pic>
    </p:spTree>
    <p:extLst>
      <p:ext uri="{BB962C8B-B14F-4D97-AF65-F5344CB8AC3E}">
        <p14:creationId xmlns:p14="http://schemas.microsoft.com/office/powerpoint/2010/main" val="45326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Гагарин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13462"/>
            <a:ext cx="4968552" cy="5562618"/>
          </a:xfrm>
        </p:spPr>
      </p:pic>
    </p:spTree>
    <p:extLst>
      <p:ext uri="{BB962C8B-B14F-4D97-AF65-F5344CB8AC3E}">
        <p14:creationId xmlns:p14="http://schemas.microsoft.com/office/powerpoint/2010/main" val="170594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Харитон Лаптев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46150"/>
            <a:ext cx="5616624" cy="5616624"/>
          </a:xfrm>
        </p:spPr>
      </p:pic>
    </p:spTree>
    <p:extLst>
      <p:ext uri="{BB962C8B-B14F-4D97-AF65-F5344CB8AC3E}">
        <p14:creationId xmlns:p14="http://schemas.microsoft.com/office/powerpoint/2010/main" val="2832994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Нансен </a:t>
            </a:r>
            <a:r>
              <a:rPr lang="ru-RU" dirty="0" err="1" smtClean="0"/>
              <a:t>Вритьоф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9935"/>
            <a:ext cx="3888432" cy="5649055"/>
          </a:xfrm>
        </p:spPr>
      </p:pic>
    </p:spTree>
    <p:extLst>
      <p:ext uri="{BB962C8B-B14F-4D97-AF65-F5344CB8AC3E}">
        <p14:creationId xmlns:p14="http://schemas.microsoft.com/office/powerpoint/2010/main" val="37043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3917"/>
            <a:ext cx="4104456" cy="5170968"/>
          </a:xfrm>
        </p:spPr>
      </p:pic>
    </p:spTree>
    <p:extLst>
      <p:ext uri="{BB962C8B-B14F-4D97-AF65-F5344CB8AC3E}">
        <p14:creationId xmlns:p14="http://schemas.microsoft.com/office/powerpoint/2010/main" val="110608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Руаль</a:t>
            </a:r>
            <a:r>
              <a:rPr lang="ru-RU" dirty="0" smtClean="0"/>
              <a:t> Амундсен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1176"/>
            <a:ext cx="4248471" cy="5560826"/>
          </a:xfrm>
        </p:spPr>
      </p:pic>
    </p:spTree>
    <p:extLst>
      <p:ext uri="{BB962C8B-B14F-4D97-AF65-F5344CB8AC3E}">
        <p14:creationId xmlns:p14="http://schemas.microsoft.com/office/powerpoint/2010/main" val="1122047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Ричард </a:t>
            </a:r>
            <a:r>
              <a:rPr lang="ru-RU" dirty="0" err="1" smtClean="0"/>
              <a:t>Бэрд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438416" cy="5548020"/>
          </a:xfrm>
        </p:spPr>
      </p:pic>
    </p:spTree>
    <p:extLst>
      <p:ext uri="{BB962C8B-B14F-4D97-AF65-F5344CB8AC3E}">
        <p14:creationId xmlns:p14="http://schemas.microsoft.com/office/powerpoint/2010/main" val="13185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320480" cy="5378190"/>
          </a:xfrm>
        </p:spPr>
      </p:pic>
    </p:spTree>
    <p:extLst>
      <p:ext uri="{BB962C8B-B14F-4D97-AF65-F5344CB8AC3E}">
        <p14:creationId xmlns:p14="http://schemas.microsoft.com/office/powerpoint/2010/main" val="329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Фернан</a:t>
            </a:r>
            <a:r>
              <a:rPr lang="ru-RU" dirty="0" smtClean="0"/>
              <a:t> Магеллан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464496" cy="5580620"/>
          </a:xfrm>
        </p:spPr>
      </p:pic>
    </p:spTree>
    <p:extLst>
      <p:ext uri="{BB962C8B-B14F-4D97-AF65-F5344CB8AC3E}">
        <p14:creationId xmlns:p14="http://schemas.microsoft.com/office/powerpoint/2010/main" val="150075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Марко Поло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2161"/>
            <a:ext cx="6912768" cy="5207618"/>
          </a:xfrm>
        </p:spPr>
      </p:pic>
    </p:spTree>
    <p:extLst>
      <p:ext uri="{BB962C8B-B14F-4D97-AF65-F5344CB8AC3E}">
        <p14:creationId xmlns:p14="http://schemas.microsoft.com/office/powerpoint/2010/main" val="236000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11133"/>
            <a:ext cx="4824536" cy="5569789"/>
          </a:xfrm>
        </p:spPr>
      </p:pic>
    </p:spTree>
    <p:extLst>
      <p:ext uri="{BB962C8B-B14F-4D97-AF65-F5344CB8AC3E}">
        <p14:creationId xmlns:p14="http://schemas.microsoft.com/office/powerpoint/2010/main" val="24109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Джеймс Кук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6981"/>
            <a:ext cx="7272808" cy="4909146"/>
          </a:xfrm>
        </p:spPr>
      </p:pic>
    </p:spTree>
    <p:extLst>
      <p:ext uri="{BB962C8B-B14F-4D97-AF65-F5344CB8AC3E}">
        <p14:creationId xmlns:p14="http://schemas.microsoft.com/office/powerpoint/2010/main" val="52007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Эрнан</a:t>
            </a:r>
            <a:r>
              <a:rPr lang="ru-RU" dirty="0" smtClean="0"/>
              <a:t> Кортес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99334"/>
            <a:ext cx="4896544" cy="5710256"/>
          </a:xfrm>
        </p:spPr>
      </p:pic>
    </p:spTree>
    <p:extLst>
      <p:ext uri="{BB962C8B-B14F-4D97-AF65-F5344CB8AC3E}">
        <p14:creationId xmlns:p14="http://schemas.microsoft.com/office/powerpoint/2010/main" val="810355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65</Words>
  <Application>Microsoft Office PowerPoint</Application>
  <PresentationFormat>Экран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путешественники и первопроходцы</vt:lpstr>
      <vt:lpstr>Христофор Колумб</vt:lpstr>
      <vt:lpstr>Васко да Гама</vt:lpstr>
      <vt:lpstr>Америго Веспуччи</vt:lpstr>
      <vt:lpstr>Фернан Магеллан</vt:lpstr>
      <vt:lpstr>Марко Поло</vt:lpstr>
      <vt:lpstr>Бартоломеу Диаш</vt:lpstr>
      <vt:lpstr>Джеймс Кук</vt:lpstr>
      <vt:lpstr>Эрнан Кортес</vt:lpstr>
      <vt:lpstr>Витус Ионассен Беринг</vt:lpstr>
      <vt:lpstr>Афанасий Никитин</vt:lpstr>
      <vt:lpstr>Беллинсгаузен Фаддей</vt:lpstr>
      <vt:lpstr>Абел Тасман</vt:lpstr>
      <vt:lpstr>Михаил Лазарев</vt:lpstr>
      <vt:lpstr>Иван Крузенштерн</vt:lpstr>
      <vt:lpstr>Николай Миклухо-Маклай</vt:lpstr>
      <vt:lpstr>Семён Дежнёв</vt:lpstr>
      <vt:lpstr>Алексей Чириков</vt:lpstr>
      <vt:lpstr>Николай Пржевальский</vt:lpstr>
      <vt:lpstr>Френсис Дрейк</vt:lpstr>
      <vt:lpstr>Томас Кук</vt:lpstr>
      <vt:lpstr>Юрий Лисянский</vt:lpstr>
      <vt:lpstr>Семён Челюскин</vt:lpstr>
      <vt:lpstr>Яков Санников</vt:lpstr>
      <vt:lpstr>Фердинанд Врангеля</vt:lpstr>
      <vt:lpstr>Пётр Анжу</vt:lpstr>
      <vt:lpstr>Юрий Гагарин</vt:lpstr>
      <vt:lpstr>Харитон Лаптев</vt:lpstr>
      <vt:lpstr>Нансен Вритьоф</vt:lpstr>
      <vt:lpstr>Руаль Амундсен</vt:lpstr>
      <vt:lpstr>Ричард Бэрд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Володя</cp:lastModifiedBy>
  <cp:revision>8</cp:revision>
  <dcterms:created xsi:type="dcterms:W3CDTF">2015-12-02T14:42:51Z</dcterms:created>
  <dcterms:modified xsi:type="dcterms:W3CDTF">2015-12-02T16:04:58Z</dcterms:modified>
</cp:coreProperties>
</file>