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6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3" r:id="rId18"/>
    <p:sldId id="275" r:id="rId19"/>
    <p:sldId id="276" r:id="rId20"/>
    <p:sldId id="277" r:id="rId21"/>
    <p:sldId id="278" r:id="rId22"/>
    <p:sldId id="279" r:id="rId23"/>
    <p:sldId id="283" r:id="rId24"/>
    <p:sldId id="285" r:id="rId25"/>
    <p:sldId id="281" r:id="rId26"/>
    <p:sldId id="280" r:id="rId27"/>
    <p:sldId id="282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69" d="100"/>
          <a:sy n="69" d="100"/>
        </p:scale>
        <p:origin x="-924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2950-603F-4E15-B096-73AE94B0B904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14B6-EC3C-4AC6-888F-929027D2A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2950-603F-4E15-B096-73AE94B0B904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14B6-EC3C-4AC6-888F-929027D2A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2950-603F-4E15-B096-73AE94B0B904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14B6-EC3C-4AC6-888F-929027D2A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2950-603F-4E15-B096-73AE94B0B904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14B6-EC3C-4AC6-888F-929027D2A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2950-603F-4E15-B096-73AE94B0B904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14B6-EC3C-4AC6-888F-929027D2A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2950-603F-4E15-B096-73AE94B0B904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14B6-EC3C-4AC6-888F-929027D2A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2950-603F-4E15-B096-73AE94B0B904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14B6-EC3C-4AC6-888F-929027D2A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2950-603F-4E15-B096-73AE94B0B904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14B6-EC3C-4AC6-888F-929027D2A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2950-603F-4E15-B096-73AE94B0B904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14B6-EC3C-4AC6-888F-929027D2A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2950-603F-4E15-B096-73AE94B0B904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14B6-EC3C-4AC6-888F-929027D2A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2950-603F-4E15-B096-73AE94B0B904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2214B6-EC3C-4AC6-888F-929027D2A3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0E2950-603F-4E15-B096-73AE94B0B904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2214B6-EC3C-4AC6-888F-929027D2A3F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988840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/>
              <a:t>Евразия</a:t>
            </a:r>
            <a:endParaRPr lang="ru-RU" sz="8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59692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</a:t>
            </a:r>
            <a:endParaRPr lang="ru-RU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Рисунок 6" descr="_zQY-uQwQ1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428736"/>
            <a:ext cx="3357586" cy="2482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BzPZe2664q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428736"/>
            <a:ext cx="3214710" cy="2477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JS5Z6z_Xam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4214818"/>
            <a:ext cx="3330192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14290"/>
            <a:ext cx="3337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К……… …..</a:t>
            </a:r>
            <a:endParaRPr lang="ru-RU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Рисунок 6" descr="_FpdRmS1t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7" y="1428736"/>
            <a:ext cx="3280857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FH0g-EAFex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428736"/>
            <a:ext cx="3115342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O1iaZgFlLy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4000504"/>
            <a:ext cx="3555567" cy="2370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54115"/>
            <a:ext cx="697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</a:t>
            </a:r>
            <a:endParaRPr lang="ru-RU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Рисунок 6" descr="wWW3rffmN9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85860"/>
            <a:ext cx="3429024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lPgESmn7c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85860"/>
            <a:ext cx="3466844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_XamHECxaU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3929066"/>
            <a:ext cx="3759895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4127" y="357166"/>
            <a:ext cx="832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</a:t>
            </a:r>
            <a:endParaRPr lang="ru-RU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Рисунок 4" descr="5p_VknRfw3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428736"/>
            <a:ext cx="3071834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k2oVhxs7K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500174"/>
            <a:ext cx="321471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VnwLoyQFeP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4000504"/>
            <a:ext cx="3185748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30564"/>
            <a:ext cx="758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</a:t>
            </a:r>
            <a:endParaRPr lang="ru-RU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Рисунок 4" descr="fOvhKbHOE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4071942"/>
            <a:ext cx="3226232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b6Pz6ck_U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285860"/>
            <a:ext cx="3129897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UuzAeMkVag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142984"/>
            <a:ext cx="3924059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u0P4XPYRV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4214818"/>
            <a:ext cx="3571900" cy="2452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v1XRyMWrd8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571612"/>
            <a:ext cx="3652433" cy="2428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XdkGCgztNu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1571612"/>
            <a:ext cx="3615647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11560" y="476672"/>
            <a:ext cx="758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</a:t>
            </a:r>
            <a:endParaRPr lang="ru-RU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15963"/>
            <a:ext cx="912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 </a:t>
            </a:r>
            <a:endParaRPr lang="ru-RU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Рисунок 4" descr="7fKmCZMoCC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1420922"/>
            <a:ext cx="3357586" cy="2360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DnSCaOpX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428736"/>
            <a:ext cx="3141026" cy="2352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OBWCH2ckSQ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4143380"/>
            <a:ext cx="3357586" cy="2350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437" y="357166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</a:t>
            </a:r>
            <a:endParaRPr lang="ru-RU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Рисунок 4" descr="lu_rjbt5u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285860"/>
            <a:ext cx="2953121" cy="2217736"/>
          </a:xfrm>
          <a:prstGeom prst="rect">
            <a:avLst/>
          </a:prstGeom>
        </p:spPr>
      </p:pic>
      <p:pic>
        <p:nvPicPr>
          <p:cNvPr id="6" name="Рисунок 5" descr="oIlGhoNAOb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3857628"/>
            <a:ext cx="4064000" cy="2717800"/>
          </a:xfrm>
          <a:prstGeom prst="rect">
            <a:avLst/>
          </a:prstGeom>
        </p:spPr>
      </p:pic>
      <p:pic>
        <p:nvPicPr>
          <p:cNvPr id="7" name="Рисунок 6" descr="YBUeUhDFKu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1643050"/>
            <a:ext cx="2935564" cy="2320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2623" y="433968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</a:t>
            </a:r>
            <a:endParaRPr lang="ru-RU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Рисунок 4" descr="5nLAoT09AF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428736"/>
            <a:ext cx="3286148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jyfzvW6qvg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4000504"/>
            <a:ext cx="3536181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LPuFFClJIx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1357298"/>
            <a:ext cx="3205290" cy="2131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0648"/>
            <a:ext cx="614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</a:t>
            </a:r>
            <a:endParaRPr lang="ru-RU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Рисунок 4" descr="sIMxP3Geam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443085"/>
            <a:ext cx="364333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yO8zoB_Det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4014853"/>
            <a:ext cx="4137545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zybJ23tGvJ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371647"/>
            <a:ext cx="3571900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32656"/>
            <a:ext cx="647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5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</a:t>
            </a:r>
            <a:endParaRPr lang="ru-RU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Рисунок 4" descr="ffCamLOj5X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357298"/>
            <a:ext cx="343439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QPrnf8qvd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500174"/>
            <a:ext cx="3000396" cy="1982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s1-h1Uk7V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3643314"/>
            <a:ext cx="3519674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0"/>
            <a:ext cx="647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</a:t>
            </a:r>
            <a:endParaRPr lang="ru-RU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98965"/>
            <a:ext cx="702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Ф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Рисунок 4" descr="axlcj163wD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556792"/>
            <a:ext cx="3321867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lcJEjNqAsI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556792"/>
            <a:ext cx="3448072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mNcL3VY9Cd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4000504"/>
            <a:ext cx="3337250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357166"/>
            <a:ext cx="659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Х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Рисунок 4" descr="DAeyi8gYw0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4071942"/>
            <a:ext cx="3071834" cy="2626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JyiTWbC21z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512928"/>
            <a:ext cx="3420975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pwX_6avvqA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1512928"/>
            <a:ext cx="3643338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745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Ц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428604"/>
            <a:ext cx="688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Ч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Рисунок 4" descr="5Hvtiz7gq0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357298"/>
            <a:ext cx="3492440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JfWnWw5YOq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4214818"/>
            <a:ext cx="3652469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oKZbOgTkZa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1428736"/>
            <a:ext cx="3436168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340367"/>
            <a:ext cx="941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Ш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Рисунок 4" descr="elLQLFaN83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378436"/>
            <a:ext cx="3525811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juVa3vNNT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378436"/>
            <a:ext cx="3714776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XDhUGyeaEd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4000504"/>
            <a:ext cx="3491226" cy="2566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678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Э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Рисунок 4" descr="XyM-4kwbWw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643050"/>
            <a:ext cx="3536181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x0mZnjdM4y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643050"/>
            <a:ext cx="3571900" cy="2375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WSiRVPpkYH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4214818"/>
            <a:ext cx="3527567" cy="2345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43102"/>
            <a:ext cx="965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Ю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Рисунок 4" descr="A64coNroH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357298"/>
            <a:ext cx="3234295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ohlXKadX5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4000504"/>
            <a:ext cx="3237760" cy="2519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Hvz8BgnGx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1357298"/>
            <a:ext cx="3541715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764704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</p:spTree>
    <p:extLst>
      <p:ext uri="{BB962C8B-B14F-4D97-AF65-F5344CB8AC3E}">
        <p14:creationId xmlns:p14="http://schemas.microsoft.com/office/powerpoint/2010/main" val="1654687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988840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/>
              <a:t>Евразия</a:t>
            </a:r>
            <a:endParaRPr lang="ru-RU" sz="8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14290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</a:t>
            </a:r>
            <a:endParaRPr lang="ru-RU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Рисунок 6" descr="XuNi0MHPzz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357298"/>
            <a:ext cx="3714776" cy="2352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4ITM6qbD-G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357298"/>
            <a:ext cx="3536181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LC_rDytyqh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3929066"/>
            <a:ext cx="4071966" cy="2707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6216" y="188640"/>
            <a:ext cx="2449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Альпы</a:t>
            </a:r>
            <a:endParaRPr lang="ru-RU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Рисунок 4" descr="ffCamLOj5X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357298"/>
            <a:ext cx="343439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QPrnf8qvd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500174"/>
            <a:ext cx="3000396" cy="1982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s1-h1Uk7V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3643314"/>
            <a:ext cx="3519674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290"/>
            <a:ext cx="2829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Байкал</a:t>
            </a:r>
            <a:endParaRPr lang="ru-RU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Рисунок 6" descr="XuNi0MHPzz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357298"/>
            <a:ext cx="3714776" cy="2352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4ITM6qbD-G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357298"/>
            <a:ext cx="3536181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LC_rDytyqh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3929066"/>
            <a:ext cx="4071966" cy="2707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51098"/>
            <a:ext cx="2258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Варан</a:t>
            </a:r>
            <a:endParaRPr lang="ru-RU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Рисунок 6" descr="-Urhe5D-S-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071546"/>
            <a:ext cx="2980236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wAL1FD8NGK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142984"/>
            <a:ext cx="2946818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B3Ffyuda3Q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3857628"/>
            <a:ext cx="3429024" cy="2575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59210" y="357166"/>
            <a:ext cx="3070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Гималаи</a:t>
            </a:r>
            <a:endParaRPr lang="ru-RU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Рисунок 6" descr="7sq8Ltkxst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500174"/>
            <a:ext cx="2928958" cy="226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FYRioic9Al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500174"/>
            <a:ext cx="3048022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TAgN9WStA_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4000504"/>
            <a:ext cx="3329421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19055"/>
            <a:ext cx="2481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5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Дунай </a:t>
            </a:r>
            <a:endParaRPr lang="ru-RU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Рисунок 6" descr="XAEnIys0HV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500174"/>
            <a:ext cx="2952770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yBnYBNfHeb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500174"/>
            <a:ext cx="292895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Ych0d6IJnb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4286256"/>
            <a:ext cx="285752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428604"/>
            <a:ext cx="2653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Енисей</a:t>
            </a:r>
            <a:endParaRPr lang="ru-RU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" name="Рисунок 5" descr="IRzRJR8DHK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00174"/>
            <a:ext cx="3759895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MdRvSZvwc0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500174"/>
            <a:ext cx="3714776" cy="2527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UVdD_0SzUA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4143380"/>
            <a:ext cx="3357586" cy="2536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94500"/>
            <a:ext cx="2851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Женева</a:t>
            </a:r>
            <a:endParaRPr lang="ru-RU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Рисунок 6" descr="IEgh_cBTa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643050"/>
            <a:ext cx="3545044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T0zt5knt3q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43050"/>
            <a:ext cx="342902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yybTTsnVQj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4071942"/>
            <a:ext cx="3333773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57166"/>
            <a:ext cx="4820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Улица</a:t>
            </a:r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54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</a:t>
            </a:r>
            <a:r>
              <a:rPr lang="ru-RU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онтов</a:t>
            </a:r>
            <a:endParaRPr lang="ru-RU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Рисунок 4" descr="IHtBkClorz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602309"/>
            <a:ext cx="3429024" cy="2371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sY1lUNQA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643050"/>
            <a:ext cx="3286148" cy="2323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A0yThJnqL9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4214818"/>
            <a:ext cx="3357586" cy="2495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4261" y="357166"/>
            <a:ext cx="2307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Индия</a:t>
            </a:r>
            <a:endParaRPr lang="ru-RU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Рисунок 6" descr="_zQY-uQwQ1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428736"/>
            <a:ext cx="3357586" cy="2482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BzPZe2664q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428736"/>
            <a:ext cx="3214710" cy="2477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JS5Z6z_Xam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4214818"/>
            <a:ext cx="3330192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14290"/>
            <a:ext cx="5866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Ключевая Сопка</a:t>
            </a:r>
            <a:endParaRPr lang="ru-RU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Рисунок 6" descr="_FpdRmS1t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7" y="1428736"/>
            <a:ext cx="3280857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FH0g-EAFex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428736"/>
            <a:ext cx="3115342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O1iaZgFlLy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4000504"/>
            <a:ext cx="3555567" cy="2370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5661" y="194526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</a:t>
            </a:r>
            <a:endParaRPr lang="ru-RU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Рисунок 6" descr="-Urhe5D-S-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071546"/>
            <a:ext cx="2980236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wAL1FD8NGK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142984"/>
            <a:ext cx="2946818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B3Ffyuda3Q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3857628"/>
            <a:ext cx="3429024" cy="2575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3458"/>
            <a:ext cx="6034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Ладожское озеро</a:t>
            </a:r>
            <a:endParaRPr lang="ru-RU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Рисунок 6" descr="wWW3rffmN9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85860"/>
            <a:ext cx="3429024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lPgESmn7c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85860"/>
            <a:ext cx="3466844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_XamHECxaU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3929066"/>
            <a:ext cx="3759895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2575" y="357166"/>
            <a:ext cx="3167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Мал</a:t>
            </a:r>
            <a:r>
              <a:rPr lang="ru-RU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</a:t>
            </a:r>
            <a:r>
              <a:rPr lang="ru-RU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хит</a:t>
            </a:r>
            <a:endParaRPr lang="ru-RU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Рисунок 4" descr="5p_VknRfw3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428736"/>
            <a:ext cx="3071834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k2oVhxs7K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500174"/>
            <a:ext cx="321471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VnwLoyQFeP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4000504"/>
            <a:ext cx="3185748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79503"/>
            <a:ext cx="2878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Нефрит</a:t>
            </a:r>
            <a:endParaRPr lang="ru-RU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Рисунок 4" descr="fOvhKbHOE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4071942"/>
            <a:ext cx="3226232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b6Pz6ck_U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285860"/>
            <a:ext cx="3129897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UuzAeMkVag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142984"/>
            <a:ext cx="3924059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u0P4XPYRV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4214818"/>
            <a:ext cx="3571900" cy="2452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v1XRyMWrd8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571612"/>
            <a:ext cx="3652433" cy="2428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XdkGCgztNu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1571612"/>
            <a:ext cx="3615647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57158" y="289306"/>
            <a:ext cx="5224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Охотское море</a:t>
            </a:r>
            <a:endParaRPr lang="ru-RU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9107"/>
            <a:ext cx="2435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Пихта </a:t>
            </a:r>
            <a:endParaRPr lang="ru-RU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Рисунок 4" descr="7fKmCZMoCC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1420922"/>
            <a:ext cx="3357586" cy="2360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DnSCaOpX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428736"/>
            <a:ext cx="3141026" cy="2352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OBWCH2ckSQ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4143380"/>
            <a:ext cx="3357586" cy="2350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0373" y="188640"/>
            <a:ext cx="1886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Рейн</a:t>
            </a:r>
            <a:endParaRPr lang="ru-RU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Рисунок 4" descr="lu_rjbt5u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285860"/>
            <a:ext cx="2953121" cy="2217736"/>
          </a:xfrm>
          <a:prstGeom prst="rect">
            <a:avLst/>
          </a:prstGeom>
        </p:spPr>
      </p:pic>
      <p:pic>
        <p:nvPicPr>
          <p:cNvPr id="6" name="Рисунок 5" descr="oIlGhoNAOb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3857628"/>
            <a:ext cx="4064000" cy="2717800"/>
          </a:xfrm>
          <a:prstGeom prst="rect">
            <a:avLst/>
          </a:prstGeom>
        </p:spPr>
      </p:pic>
      <p:pic>
        <p:nvPicPr>
          <p:cNvPr id="7" name="Рисунок 6" descr="YBUeUhDFKu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1643050"/>
            <a:ext cx="2935564" cy="2320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01848"/>
            <a:ext cx="2760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Сибирь</a:t>
            </a:r>
            <a:endParaRPr lang="ru-RU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Рисунок 4" descr="5nLAoT09AF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428736"/>
            <a:ext cx="3286148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jyfzvW6qvg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4000504"/>
            <a:ext cx="3536181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LPuFFClJIx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1357298"/>
            <a:ext cx="3205290" cy="2131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8944" y="188640"/>
            <a:ext cx="2076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Тайга</a:t>
            </a:r>
            <a:endParaRPr lang="ru-RU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Рисунок 4" descr="sIMxP3Geam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443085"/>
            <a:ext cx="364333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yO8zoB_Det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4014853"/>
            <a:ext cx="4137545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zybJ23tGvJ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371647"/>
            <a:ext cx="3571900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57166"/>
            <a:ext cx="2736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Ущелье</a:t>
            </a:r>
            <a:endParaRPr lang="ru-RU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3475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Фудзияма</a:t>
            </a:r>
            <a:endParaRPr lang="ru-RU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Рисунок 4" descr="axlcj163wD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556792"/>
            <a:ext cx="3321867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lcJEjNqAsI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556792"/>
            <a:ext cx="3448072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mNcL3VY9Cd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4000504"/>
            <a:ext cx="3337250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357166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</a:t>
            </a:r>
            <a:endParaRPr lang="ru-RU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Рисунок 6" descr="7sq8Ltkxst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500174"/>
            <a:ext cx="2928958" cy="226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FYRioic9Al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500174"/>
            <a:ext cx="3048022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TAgN9WStA_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4000504"/>
            <a:ext cx="3329421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57166"/>
            <a:ext cx="2517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Хуанхе</a:t>
            </a:r>
            <a:endParaRPr lang="ru-RU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Рисунок 4" descr="DAeyi8gYw0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4071942"/>
            <a:ext cx="3071834" cy="2626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JyiTWbC21z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512928"/>
            <a:ext cx="3420975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pwX_6avvqA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1512928"/>
            <a:ext cx="3643338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285728"/>
            <a:ext cx="2848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Цейлон</a:t>
            </a:r>
            <a:endParaRPr lang="ru-RU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3450" y="260648"/>
            <a:ext cx="2704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Чабрец</a:t>
            </a:r>
            <a:endParaRPr lang="ru-RU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Рисунок 4" descr="5Hvtiz7gq0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357298"/>
            <a:ext cx="3492440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JfWnWw5YOq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4214818"/>
            <a:ext cx="3652469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oKZbOgTkZa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1428736"/>
            <a:ext cx="3436168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4706" y="261597"/>
            <a:ext cx="4165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Шри-Ланка</a:t>
            </a:r>
            <a:endParaRPr lang="ru-RU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Рисунок 4" descr="elLQLFaN83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378436"/>
            <a:ext cx="3525811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juVa3vNNT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378436"/>
            <a:ext cx="3714776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XDhUGyeaEd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4000504"/>
            <a:ext cx="3491226" cy="2566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1835" y="357166"/>
            <a:ext cx="1854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Этна</a:t>
            </a:r>
            <a:endParaRPr lang="ru-RU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Рисунок 4" descr="XyM-4kwbWw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643050"/>
            <a:ext cx="3536181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x0mZnjdM4y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643050"/>
            <a:ext cx="3571900" cy="2375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WSiRVPpkYH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4214818"/>
            <a:ext cx="3527567" cy="2345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7631"/>
            <a:ext cx="2104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Юрта</a:t>
            </a:r>
            <a:endParaRPr lang="ru-RU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Рисунок 4" descr="A64coNroH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357298"/>
            <a:ext cx="3234295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ohlXKadX5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4000504"/>
            <a:ext cx="3237760" cy="2519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Hvz8BgnGx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1357298"/>
            <a:ext cx="3541715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Япония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514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04664"/>
            <a:ext cx="857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5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</a:t>
            </a:r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Рисунок 6" descr="XAEnIys0HV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500174"/>
            <a:ext cx="2952770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yBnYBNfHeb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500174"/>
            <a:ext cx="292895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Ych0d6IJnb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4286256"/>
            <a:ext cx="285752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428604"/>
            <a:ext cx="601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Е</a:t>
            </a:r>
            <a:endParaRPr lang="ru-RU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" name="Рисунок 5" descr="IRzRJR8DHK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00174"/>
            <a:ext cx="3759895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MdRvSZvwc0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500174"/>
            <a:ext cx="3714776" cy="2527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UVdD_0SzUA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4143380"/>
            <a:ext cx="3357586" cy="2536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7371" y="332656"/>
            <a:ext cx="920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Рисунок 6" descr="IEgh_cBTa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643050"/>
            <a:ext cx="3545044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T0zt5knt3q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43050"/>
            <a:ext cx="342902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yybTTsnVQj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4071942"/>
            <a:ext cx="3333773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357166"/>
            <a:ext cx="2586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…..</a:t>
            </a:r>
            <a:r>
              <a:rPr lang="ru-RU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З…..</a:t>
            </a:r>
            <a:endParaRPr lang="ru-RU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Рисунок 4" descr="IHtBkClorz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602309"/>
            <a:ext cx="3429024" cy="2371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sY1lUNQA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643050"/>
            <a:ext cx="3286148" cy="2323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A0yThJnqL9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4214818"/>
            <a:ext cx="3357586" cy="2495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307</TotalTime>
  <Words>65</Words>
  <Application>Microsoft Office PowerPoint</Application>
  <PresentationFormat>Экран (4:3)</PresentationFormat>
  <Paragraphs>56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Япония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Admin</cp:lastModifiedBy>
  <cp:revision>34</cp:revision>
  <dcterms:created xsi:type="dcterms:W3CDTF">2015-01-21T17:07:14Z</dcterms:created>
  <dcterms:modified xsi:type="dcterms:W3CDTF">2015-02-12T19:44:01Z</dcterms:modified>
</cp:coreProperties>
</file>