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 varScale="1">
        <p:scale>
          <a:sx n="83" d="100"/>
          <a:sy n="83" d="100"/>
        </p:scale>
        <p:origin x="-1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2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20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35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12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41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09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64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69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94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69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27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47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Географическая азбука</a:t>
            </a:r>
            <a:endParaRPr lang="ru-RU" sz="6000" dirty="0"/>
          </a:p>
        </p:txBody>
      </p:sp>
      <p:pic>
        <p:nvPicPr>
          <p:cNvPr id="2050" name="Picture 2" descr="http://sanremo-nn.ru/image/glossary/thumb.strana.jpg.r250x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118654" cy="511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415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география\итал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06" y="0"/>
            <a:ext cx="5377160" cy="34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география\италия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809" y="3469135"/>
            <a:ext cx="4617191" cy="338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684305"/>
            <a:ext cx="4434804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ИТАЛИЯ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4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география\климат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" y="836712"/>
            <a:ext cx="914389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0655" y="2738490"/>
            <a:ext cx="4682693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КЛИМАТ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6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hotoload.ru/data/a3/56/31/a35631c4103bfbdd2efce8a883bb4a3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517828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urj.ru/images/1/5/7/2/600/3776e20a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968" y="15668"/>
            <a:ext cx="5213032" cy="326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xot.ua/images/%D0%A1%D1%82%D1%80%D0%B0%D0%BD%D1%8B/%D0%9B%D0%B8%D1%82%D0%B2%D0%B0/litv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7712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images.vector-images.com/106/lithuania_coa_n15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201" y="3414676"/>
            <a:ext cx="3416114" cy="33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3995" y="2629846"/>
            <a:ext cx="3696012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ЛИТВА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6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география\матер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963488"/>
            <a:ext cx="10067846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9998" y="1772816"/>
            <a:ext cx="5958682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МАТЕРИКИ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0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еография\насел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790" y="476672"/>
            <a:ext cx="8388424" cy="58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8660" y="2184967"/>
            <a:ext cx="6386685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НАСЕЛЕНИЕ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6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rt-saloon.ru/big/item_3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855" y="3486151"/>
            <a:ext cx="608714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movingvan.ru/wp-content/uploads/2014/01/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91" y="0"/>
            <a:ext cx="6096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9124" y="977772"/>
            <a:ext cx="7473905" cy="50167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ОАЭ</a:t>
            </a:r>
          </a:p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(Объединённые </a:t>
            </a:r>
          </a:p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Арабские </a:t>
            </a:r>
          </a:p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Эмираты)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5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еография\политическая ка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951" y="1700808"/>
            <a:ext cx="8644098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ПОЛИТИЧЕСКАЯ</a:t>
            </a:r>
          </a:p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КАРТА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2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география\ре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0" y="0"/>
            <a:ext cx="9136810" cy="68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0816" y="2564904"/>
            <a:ext cx="280237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РЕКА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22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edia.publika.md/ru/image/201508/oar_full/statuya_svobody_nyu_jork_15537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06" y="0"/>
            <a:ext cx="5351091" cy="35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america.ru/img/pages/symbols/flag/5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903" y="3573017"/>
            <a:ext cx="6224098" cy="32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5620" y="2636912"/>
            <a:ext cx="2622834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США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0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география\техногенные катастроф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3517" y="1700808"/>
            <a:ext cx="7176966" cy="28007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ТЕХНОГЕННЫЕ</a:t>
            </a:r>
          </a:p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КАТАСТРАФЫ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география\Australia_satellite_pl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399624"/>
            <a:ext cx="4206131" cy="3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география\australi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35" y="0"/>
            <a:ext cx="42061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triphints.ru/media/uploads/articles/0961b9a4eced06b3833febfbdeb91cce/article_5373217de7b943.8077038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7595" y="-22984"/>
            <a:ext cx="4946405" cy="34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world-wide-gifts.ru/media/catalog/product/cache/1/image/9df78eab33525d08d6e5fb8d27136e95/a/u/australia-fl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012" y="3399624"/>
            <a:ext cx="4912988" cy="34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2852936"/>
            <a:ext cx="6323591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АВСТРАЛИЯ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география\урбаниз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3" y="260648"/>
            <a:ext cx="9192152" cy="63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128" y="2650175"/>
            <a:ext cx="793775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УРБАНИЗАЦИЯ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география\филипинские остр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7"/>
            <a:ext cx="9144000" cy="50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957" y="1443841"/>
            <a:ext cx="8416086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ФИЛИПИНСКИЕ</a:t>
            </a:r>
          </a:p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ОСТРОВА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2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география\хорват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818"/>
            <a:ext cx="5678961" cy="338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география\хорватия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478" y="3379641"/>
            <a:ext cx="6317841" cy="34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3408" y="2420888"/>
            <a:ext cx="5613781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ХОРВАТИЯ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1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actruz.ru/world_ocean/images/tsunam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5" y="326441"/>
            <a:ext cx="9144000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420888"/>
            <a:ext cx="4932569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ЦУНАМИ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8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география\черногор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8" y="1086678"/>
            <a:ext cx="4941167" cy="42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география\черногория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771" y="-531440"/>
            <a:ext cx="42028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география\черногори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5315" y="3769603"/>
            <a:ext cx="4190287" cy="30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0272" y="2415409"/>
            <a:ext cx="7023462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ЧЕРНОГОРИЕ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4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география\шотланд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409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география\шотландия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488" y="3356992"/>
            <a:ext cx="486251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3519" y="2385444"/>
            <a:ext cx="7072385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ШОТЛАНДИЯ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география\экват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-9724"/>
            <a:ext cx="7049107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4924" y="2687380"/>
            <a:ext cx="4454426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ЭКВАТОР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history-names.ru/yu/images/yua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33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help-rus-student.ru/pictures/94/320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103146" cy="33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incom-press.ru/images/uar/afrika-sun-c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88268"/>
            <a:ext cx="5076056" cy="34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wals.narod.ru/afri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82652"/>
            <a:ext cx="4124672" cy="35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593" y="1844824"/>
            <a:ext cx="8815427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ЮАР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(Южно-Американская</a:t>
            </a:r>
          </a:p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Республика)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5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география\янц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1931" cy="3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география\янцзы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974" y="3451448"/>
            <a:ext cx="5715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2728581"/>
            <a:ext cx="3943708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ЯНЦЗЫ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4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география\байк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0" y="3029881"/>
            <a:ext cx="4477798" cy="38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география\байкал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538" y="0"/>
            <a:ext cx="466549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9626" y="2617439"/>
            <a:ext cx="461536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БАЙКАЛ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5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география\водопа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0757" y="2060848"/>
            <a:ext cx="5793958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ВОДОПАД</a:t>
            </a:r>
          </a:p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ВИКТОРИЯ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3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география\государст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81" y="0"/>
            <a:ext cx="9194245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2847" y="2729870"/>
            <a:ext cx="7479099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ГОСУДАРСТВА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2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география\джомолунг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692" y="2967335"/>
            <a:ext cx="8308621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ДЖОМОЛУНГМА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1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география\европ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7" y="3078291"/>
            <a:ext cx="4472105" cy="37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география\европ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781" y="0"/>
            <a:ext cx="4663219" cy="371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7855" y="2492896"/>
            <a:ext cx="4384535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ЕВРОПА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8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vkurse.ua/i/2013-01/pravila-okhrany-truda-v-selskokhozyaystvennom-proizvodst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782" y="3520364"/>
            <a:ext cx="5340218" cy="33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cdn.riastatic.com/photosnew/general/adv_photos/prodam_vrkh_korovy_byky__33655354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41" y="-222092"/>
            <a:ext cx="5018363" cy="37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045" y="2967335"/>
            <a:ext cx="8839920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ЖИВОТНОВОДСТВО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8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география\землетрясе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858" y="2967335"/>
            <a:ext cx="9185720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ЗЕМЛЯТРЯСЕНИЕ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2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42</Words>
  <Application>Microsoft Office PowerPoint</Application>
  <PresentationFormat>Экран (4:3)</PresentationFormat>
  <Paragraphs>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Географическая азбука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Географическая азбука</dc:title>
  <dc:creator>user</dc:creator>
  <cp:lastModifiedBy>Admin</cp:lastModifiedBy>
  <cp:revision>13</cp:revision>
  <dcterms:created xsi:type="dcterms:W3CDTF">2016-11-21T22:24:12Z</dcterms:created>
  <dcterms:modified xsi:type="dcterms:W3CDTF">2016-11-29T14:35:05Z</dcterms:modified>
</cp:coreProperties>
</file>