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57" r:id="rId4"/>
    <p:sldId id="285" r:id="rId5"/>
    <p:sldId id="258" r:id="rId6"/>
    <p:sldId id="286" r:id="rId7"/>
    <p:sldId id="259" r:id="rId8"/>
    <p:sldId id="287" r:id="rId9"/>
    <p:sldId id="260" r:id="rId10"/>
    <p:sldId id="288" r:id="rId11"/>
    <p:sldId id="261" r:id="rId12"/>
    <p:sldId id="289" r:id="rId13"/>
    <p:sldId id="262" r:id="rId14"/>
    <p:sldId id="290" r:id="rId15"/>
    <p:sldId id="263" r:id="rId16"/>
    <p:sldId id="291" r:id="rId17"/>
    <p:sldId id="264" r:id="rId18"/>
    <p:sldId id="292" r:id="rId19"/>
    <p:sldId id="265" r:id="rId20"/>
    <p:sldId id="293" r:id="rId21"/>
    <p:sldId id="266" r:id="rId22"/>
    <p:sldId id="294" r:id="rId23"/>
    <p:sldId id="267" r:id="rId24"/>
    <p:sldId id="295" r:id="rId25"/>
    <p:sldId id="268" r:id="rId26"/>
    <p:sldId id="296" r:id="rId27"/>
    <p:sldId id="269" r:id="rId28"/>
    <p:sldId id="297" r:id="rId29"/>
    <p:sldId id="270" r:id="rId30"/>
    <p:sldId id="298" r:id="rId31"/>
    <p:sldId id="271" r:id="rId32"/>
    <p:sldId id="299" r:id="rId33"/>
    <p:sldId id="272" r:id="rId34"/>
    <p:sldId id="300" r:id="rId35"/>
    <p:sldId id="273" r:id="rId36"/>
    <p:sldId id="274" r:id="rId37"/>
    <p:sldId id="275" r:id="rId38"/>
    <p:sldId id="276" r:id="rId39"/>
    <p:sldId id="277" r:id="rId40"/>
    <p:sldId id="301" r:id="rId41"/>
    <p:sldId id="278" r:id="rId42"/>
    <p:sldId id="302" r:id="rId43"/>
    <p:sldId id="279" r:id="rId44"/>
    <p:sldId id="303" r:id="rId45"/>
    <p:sldId id="280" r:id="rId46"/>
    <p:sldId id="304" r:id="rId47"/>
    <p:sldId id="281" r:id="rId48"/>
    <p:sldId id="28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28" autoAdjust="0"/>
  </p:normalViewPr>
  <p:slideViewPr>
    <p:cSldViewPr>
      <p:cViewPr varScale="1">
        <p:scale>
          <a:sx n="83" d="100"/>
          <a:sy n="83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7B21BD-CBDC-470F-9AAC-13ADE3EF0AA7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528E4E-F671-497B-900B-32AE48C320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276872"/>
            <a:ext cx="7128792" cy="208823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На какие две части делится Евразия</a:t>
            </a:r>
          </a:p>
          <a:p>
            <a:endParaRPr lang="ru-RU" sz="4800" dirty="0" smtClean="0"/>
          </a:p>
          <a:p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sz="6000" b="0" dirty="0">
                <a:solidFill>
                  <a:schemeClr val="tx1"/>
                </a:solidFill>
                <a:effectLst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xmlns="" val="3655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5596" y="332656"/>
            <a:ext cx="640080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         Дождь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552728" cy="41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35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6512511" cy="2520280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река, впадает в Енисейский залив Карского моря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88640"/>
            <a:ext cx="6400800" cy="8252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3767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73416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          Енисей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5188"/>
            <a:ext cx="5400600" cy="367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43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064896" cy="4464496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вечнозеленый лес из ксерофитных, жестколистных пород. Развит в субтропиках со средиземноморским типом климата.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640080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Ж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6396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512511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Жестколиственные леса 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6176111" cy="403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08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992888" cy="432048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/>
              <a:t> </a:t>
            </a:r>
            <a:r>
              <a:rPr lang="ru-RU" sz="4800" b="0" dirty="0">
                <a:solidFill>
                  <a:schemeClr val="tx1"/>
                </a:solidFill>
                <a:effectLst/>
              </a:rPr>
              <a:t>толчки и колебания с образованием смещений и трещин земной поверхности вследствие тектонических движений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88640"/>
            <a:ext cx="6400800" cy="86409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5400" dirty="0"/>
              <a:t>З</a:t>
            </a:r>
          </a:p>
        </p:txBody>
      </p:sp>
    </p:spTree>
    <p:extLst>
      <p:ext uri="{BB962C8B-B14F-4D97-AF65-F5344CB8AC3E}">
        <p14:creationId xmlns:p14="http://schemas.microsoft.com/office/powerpoint/2010/main" xmlns="" val="81597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Землетрясения </a:t>
            </a:r>
            <a:endParaRPr lang="ru-RU" sz="54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1"/>
            <a:ext cx="6262313" cy="417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1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848872" cy="3528392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начало реки — место, где появляется постоянное русло водотока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8640"/>
            <a:ext cx="6400800" cy="100811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6000" dirty="0" smtClean="0"/>
              <a:t>И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204053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Исток</a:t>
            </a:r>
            <a:endParaRPr lang="ru-RU" sz="5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27890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95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772816"/>
            <a:ext cx="7416824" cy="3096344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/>
              <a:t> </a:t>
            </a:r>
            <a:r>
              <a:rPr lang="ru-RU" sz="4800" b="0" dirty="0">
                <a:solidFill>
                  <a:schemeClr val="tx1"/>
                </a:solidFill>
                <a:effectLst/>
              </a:rPr>
              <a:t>многолетний режим погоды, типичный для данного района Земли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640080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К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15862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056784" cy="49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108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Климат</a:t>
            </a:r>
            <a:endParaRPr lang="ru-RU" sz="54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025650"/>
            <a:ext cx="5832648" cy="39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946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064896" cy="4032448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b="0" dirty="0">
                <a:solidFill>
                  <a:schemeClr val="tx1"/>
                </a:solidFill>
                <a:effectLst/>
              </a:rPr>
              <a:t>Территория, однородная по происхождению, развитию, присущим ей специфическим природным ресурсам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640080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40899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/>
              <a:t>Л</a:t>
            </a:r>
            <a:r>
              <a:rPr lang="ru-RU" sz="5400" dirty="0" smtClean="0"/>
              <a:t>андшафт</a:t>
            </a:r>
            <a:endParaRPr lang="ru-RU" sz="54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54238"/>
            <a:ext cx="5832647" cy="401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71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416824" cy="3456384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Передвижение населения, животных, </a:t>
            </a:r>
            <a:r>
              <a:rPr lang="ru-RU" sz="4800" b="0" dirty="0" smtClean="0">
                <a:solidFill>
                  <a:schemeClr val="tx1"/>
                </a:solidFill>
                <a:effectLst/>
              </a:rPr>
              <a:t>растений</a:t>
            </a:r>
            <a:endParaRPr lang="ru-RU" sz="48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640080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М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67726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>
                <a:solidFill>
                  <a:schemeClr val="tx1"/>
                </a:solidFill>
              </a:rPr>
              <a:t>М</a:t>
            </a:r>
            <a:r>
              <a:rPr lang="ru-RU" sz="5400" dirty="0" smtClean="0">
                <a:solidFill>
                  <a:schemeClr val="tx1"/>
                </a:solidFill>
              </a:rPr>
              <a:t>играция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612377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10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064896" cy="3240360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b="0" dirty="0">
                <a:solidFill>
                  <a:schemeClr val="tx1"/>
                </a:solidFill>
                <a:effectLst/>
              </a:rPr>
              <a:t>участки суши значительных размеров высотой не более 200 м над уровнем океана, например Прикаспийская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640080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Н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884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err="1" smtClean="0"/>
              <a:t>Низменость</a:t>
            </a:r>
            <a:endParaRPr lang="ru-RU" sz="54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98675"/>
            <a:ext cx="6048671" cy="406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37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56792"/>
            <a:ext cx="7272808" cy="3600400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b="0" dirty="0">
                <a:solidFill>
                  <a:schemeClr val="tx1"/>
                </a:solidFill>
                <a:effectLst/>
              </a:rPr>
              <a:t>огромная впадина земной коры, заполненная водой и ограниченная материками.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60648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О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15720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Океан</a:t>
            </a:r>
            <a:endParaRPr lang="ru-RU" sz="5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41550"/>
            <a:ext cx="6336704" cy="363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58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560840" cy="3744416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b="0" dirty="0">
                <a:solidFill>
                  <a:schemeClr val="tx1"/>
                </a:solidFill>
                <a:effectLst/>
              </a:rPr>
              <a:t>обширные малоподвижные участки земной коры — наиболее устойчивые глыбы, создающие твердый её каркас.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П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6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7406208" cy="3382312"/>
          </a:xfrm>
        </p:spPr>
        <p:txBody>
          <a:bodyPr/>
          <a:lstStyle/>
          <a:p>
            <a:pPr lvl="1"/>
            <a:r>
              <a:rPr lang="ru-RU" sz="5400" dirty="0" smtClean="0"/>
              <a:t>Природные явления , составляющие угрозу жизнедеятельности населения.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332656"/>
            <a:ext cx="6400800" cy="11853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6600" dirty="0" smtClean="0"/>
              <a:t>Б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66279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Платформа</a:t>
            </a:r>
            <a:endParaRPr lang="ru-RU" sz="54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84076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6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7128792" cy="2304256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 smtClean="0">
                <a:solidFill>
                  <a:schemeClr val="tx1"/>
                </a:solidFill>
                <a:effectLst/>
              </a:rPr>
              <a:t>Редко </a:t>
            </a:r>
            <a:r>
              <a:rPr lang="ru-RU" sz="4800" b="0" dirty="0" err="1" smtClean="0">
                <a:solidFill>
                  <a:schemeClr val="tx1"/>
                </a:solidFill>
                <a:effectLst/>
              </a:rPr>
              <a:t>стойный</a:t>
            </a:r>
            <a:r>
              <a:rPr lang="ru-RU" sz="4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4800" b="0" dirty="0">
                <a:solidFill>
                  <a:schemeClr val="tx1"/>
                </a:solidFill>
                <a:effectLst/>
              </a:rPr>
              <a:t>лес с несомкнутыми кронами деревьев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6400800" cy="8252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Р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19334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Редколесья</a:t>
            </a:r>
            <a:endParaRPr lang="ru-RU" sz="5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5338"/>
            <a:ext cx="5837203" cy="388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08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424936" cy="4752528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b="0" dirty="0">
                <a:solidFill>
                  <a:schemeClr val="tx1"/>
                </a:solidFill>
                <a:effectLst/>
              </a:rPr>
              <a:t>зональный тип ландшафта тропических и субэкваториальных поясов, где ясно выражена смена влажного и сухого сезона года при неизменно высоких температурах воздуха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6632"/>
            <a:ext cx="640080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С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56819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Саванна</a:t>
            </a:r>
            <a:endParaRPr lang="ru-RU" sz="54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7246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92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6712"/>
            <a:ext cx="4068452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0" dirty="0" smtClean="0">
                <a:solidFill>
                  <a:schemeClr val="tx1"/>
                </a:solidFill>
                <a:effectLst/>
              </a:rPr>
              <a:t>Торнадо</a:t>
            </a:r>
            <a:endParaRPr lang="ru-RU" sz="5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6632"/>
            <a:ext cx="640080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Т</a:t>
            </a:r>
            <a:endParaRPr lang="ru-RU" sz="5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509" y="2276872"/>
            <a:ext cx="6984776" cy="422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703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597" y="980728"/>
            <a:ext cx="6739151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solidFill>
                  <a:schemeClr val="tx1"/>
                </a:solidFill>
                <a:effectLst/>
              </a:rPr>
              <a:t>Умеренные пояса</a:t>
            </a:r>
            <a:endParaRPr lang="ru-RU" sz="40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6400800" cy="11853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У</a:t>
            </a:r>
            <a:endParaRPr lang="ru-RU" sz="54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8840"/>
            <a:ext cx="654143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55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Флора</a:t>
            </a:r>
            <a:endParaRPr lang="ru-RU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Ф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08626"/>
            <a:ext cx="623877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88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6512511" cy="1150064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Хребет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Х</a:t>
            </a:r>
            <a:endParaRPr lang="ru-RU" sz="54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374" y="2060848"/>
            <a:ext cx="5985272" cy="448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26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136904" cy="3528392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4400" b="0" dirty="0">
                <a:solidFill>
                  <a:schemeClr val="tx1"/>
                </a:solidFill>
                <a:effectLst/>
              </a:rPr>
              <a:t>область пониженного атмосферного давления, возникающая в теплой воздушной массе при столкновении ее с холодной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6400800" cy="11133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Ц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3279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1041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4800" dirty="0" smtClean="0"/>
              <a:t>Стихийные    бедствия</a:t>
            </a:r>
            <a:endParaRPr lang="ru-RU" sz="4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12950"/>
            <a:ext cx="6336703" cy="408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688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764704"/>
            <a:ext cx="6912768" cy="11853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Циклон</a:t>
            </a:r>
            <a:endParaRPr lang="ru-RU" sz="54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44713"/>
            <a:ext cx="5472608" cy="38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22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6512511" cy="2304256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b="0" dirty="0">
                <a:solidFill>
                  <a:schemeClr val="tx1"/>
                </a:solidFill>
                <a:effectLst/>
              </a:rPr>
              <a:t>море Атлантического океана между Европой и Малой Азией.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6400800" cy="8252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Ч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9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73416" cy="1257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Чёрное море</a:t>
            </a:r>
            <a:endParaRPr lang="ru-RU" sz="54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57438"/>
            <a:ext cx="5616623" cy="387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586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136904" cy="3096344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b="0" dirty="0">
                <a:solidFill>
                  <a:schemeClr val="tx1"/>
                </a:solidFill>
                <a:effectLst/>
              </a:rPr>
              <a:t> листопадные древесно-кустарниковые сообщества с широкими листьями деревьев в разном сочетании — дуб, бук, клен, липа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Ш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4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692696"/>
            <a:ext cx="6741368" cy="18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Широколиственные леса</a:t>
            </a:r>
            <a:endParaRPr lang="ru-RU" sz="5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446820" cy="395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0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772816"/>
            <a:ext cx="8712968" cy="3528392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b="0" dirty="0">
                <a:solidFill>
                  <a:schemeClr val="tx1"/>
                </a:solidFill>
                <a:effectLst/>
              </a:rPr>
              <a:t>кристаллическая или метаморфическая часть фундамента платформы, поднятая тектоническими движениями на уровень или выше рыхлых отложений платформенного чехла и не покрытая ими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640080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/>
              <a:t>Щ</a:t>
            </a:r>
          </a:p>
        </p:txBody>
      </p:sp>
    </p:spTree>
    <p:extLst>
      <p:ext uri="{BB962C8B-B14F-4D97-AF65-F5344CB8AC3E}">
        <p14:creationId xmlns:p14="http://schemas.microsoft.com/office/powerpoint/2010/main" xmlns="" val="36061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741368" cy="969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5400" dirty="0" smtClean="0"/>
              <a:t>Щит</a:t>
            </a:r>
            <a:endParaRPr lang="ru-RU" sz="5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844824"/>
            <a:ext cx="637386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5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2474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Экваториальный пояс</a:t>
            </a:r>
            <a:endParaRPr lang="ru-RU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6400800" cy="8252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Э</a:t>
            </a:r>
            <a:endParaRPr lang="ru-RU" sz="5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709938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79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80728"/>
            <a:ext cx="680054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Ядро земли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Я</a:t>
            </a:r>
            <a:endParaRPr lang="ru-RU" sz="54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573902" cy="376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36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99593" y="1916832"/>
            <a:ext cx="7406208" cy="3168352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движение воздуха, горизонтальное у земной поверхности.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В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3733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969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          Ветер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3"/>
            <a:ext cx="60486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96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7776864" cy="3240360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b="0" dirty="0">
                <a:solidFill>
                  <a:schemeClr val="tx1"/>
                </a:solidFill>
                <a:effectLst/>
              </a:rPr>
              <a:t>область длительного и интенсивного складкообразования земной коры.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88640"/>
            <a:ext cx="6400800" cy="11133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5400" dirty="0" smtClean="0"/>
              <a:t>Г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27926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897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    Геосинклиналь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22475"/>
            <a:ext cx="6192687" cy="414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05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556792"/>
            <a:ext cx="7920880" cy="36004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/>
              <a:t> </a:t>
            </a:r>
            <a:r>
              <a:rPr lang="ru-RU" sz="4800" b="0" dirty="0">
                <a:solidFill>
                  <a:schemeClr val="tx1"/>
                </a:solidFill>
                <a:effectLst/>
              </a:rPr>
              <a:t>преобладающий вид атмосферных осадков, выпадающих в виде капель 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88640"/>
            <a:ext cx="6400800" cy="82527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5400" dirty="0" smtClean="0"/>
              <a:t>Д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5572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</TotalTime>
  <Words>318</Words>
  <Application>Microsoft Office PowerPoint</Application>
  <PresentationFormat>Экран (4:3)</PresentationFormat>
  <Paragraphs>74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Воздушный поток</vt:lpstr>
      <vt:lpstr>А</vt:lpstr>
      <vt:lpstr>Слайд 2</vt:lpstr>
      <vt:lpstr>Природные явления , составляющие угрозу жизнедеятельности населения.</vt:lpstr>
      <vt:lpstr>Слайд 4</vt:lpstr>
      <vt:lpstr>движение воздуха, горизонтальное у земной поверхности.</vt:lpstr>
      <vt:lpstr>Слайд 6</vt:lpstr>
      <vt:lpstr>область длительного и интенсивного складкообразования земной коры.</vt:lpstr>
      <vt:lpstr>Слайд 8</vt:lpstr>
      <vt:lpstr> преобладающий вид атмосферных осадков, выпадающих в виде капель воды</vt:lpstr>
      <vt:lpstr>Слайд 10</vt:lpstr>
      <vt:lpstr>река, впадает в Енисейский залив Карского моря</vt:lpstr>
      <vt:lpstr>Слайд 12</vt:lpstr>
      <vt:lpstr>вечнозеленый лес из ксерофитных, жестколистных пород. Развит в субтропиках со средиземноморским типом климата. </vt:lpstr>
      <vt:lpstr>Жестколиственные леса </vt:lpstr>
      <vt:lpstr> толчки и колебания с образованием смещений и трещин земной поверхности вследствие тектонических движений</vt:lpstr>
      <vt:lpstr>Слайд 16</vt:lpstr>
      <vt:lpstr>начало реки — место, где появляется постоянное русло водотока</vt:lpstr>
      <vt:lpstr>Слайд 18</vt:lpstr>
      <vt:lpstr> многолетний режим погоды, типичный для данного района Земли</vt:lpstr>
      <vt:lpstr>Слайд 20</vt:lpstr>
      <vt:lpstr>Территория, однородная по происхождению, развитию, присущим ей специфическим природным ресурсам</vt:lpstr>
      <vt:lpstr>Слайд 22</vt:lpstr>
      <vt:lpstr>Передвижение населения, животных, растений</vt:lpstr>
      <vt:lpstr>Слайд 24</vt:lpstr>
      <vt:lpstr>участки суши значительных размеров высотой не более 200 м над уровнем океана, например Прикаспийская</vt:lpstr>
      <vt:lpstr>Слайд 26</vt:lpstr>
      <vt:lpstr>огромная впадина земной коры, заполненная водой и ограниченная материками.</vt:lpstr>
      <vt:lpstr>Слайд 28</vt:lpstr>
      <vt:lpstr>обширные малоподвижные участки земной коры — наиболее устойчивые глыбы, создающие твердый её каркас.</vt:lpstr>
      <vt:lpstr>Слайд 30</vt:lpstr>
      <vt:lpstr>Редко стойный лес с несомкнутыми кронами деревьев</vt:lpstr>
      <vt:lpstr>Слайд 32</vt:lpstr>
      <vt:lpstr>зональный тип ландшафта тропических и субэкваториальных поясов, где ясно выражена смена влажного и сухого сезона года при неизменно высоких температурах воздуха </vt:lpstr>
      <vt:lpstr>Слайд 34</vt:lpstr>
      <vt:lpstr>Торнадо</vt:lpstr>
      <vt:lpstr>Умеренные пояса</vt:lpstr>
      <vt:lpstr>Флора</vt:lpstr>
      <vt:lpstr>Хребет</vt:lpstr>
      <vt:lpstr> область пониженного атмосферного давления, возникающая в теплой воздушной массе при столкновении ее с холодной</vt:lpstr>
      <vt:lpstr>Слайд 40</vt:lpstr>
      <vt:lpstr>море Атлантического океана между Европой и Малой Азией.</vt:lpstr>
      <vt:lpstr>Слайд 42</vt:lpstr>
      <vt:lpstr> листопадные древесно-кустарниковые сообщества с широкими листьями деревьев в разном сочетании — дуб, бук, клен, липа</vt:lpstr>
      <vt:lpstr>Слайд 44</vt:lpstr>
      <vt:lpstr>кристаллическая или метаморфическая часть фундамента платформы, поднятая тектоническими движениями на уровень или выше рыхлых отложений платформенного чехла и не покрытая ими</vt:lpstr>
      <vt:lpstr>Слайд 46</vt:lpstr>
      <vt:lpstr>Экваториальный пояс</vt:lpstr>
      <vt:lpstr>Ядро земли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</dc:title>
  <dc:creator>User</dc:creator>
  <cp:lastModifiedBy>Admin</cp:lastModifiedBy>
  <cp:revision>17</cp:revision>
  <dcterms:created xsi:type="dcterms:W3CDTF">2016-11-23T12:22:15Z</dcterms:created>
  <dcterms:modified xsi:type="dcterms:W3CDTF">2016-11-29T14:29:02Z</dcterms:modified>
</cp:coreProperties>
</file>